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53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766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958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149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1558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0043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672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734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35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167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788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612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350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1788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396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821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998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591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585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018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9051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0015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92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4088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690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9191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062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21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3245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8691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7925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3780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67683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130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2333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44870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08397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4612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3681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90808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2047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211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8322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023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047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2711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77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ahoma"/>
                <a:cs typeface="Tahoma"/>
              </a:defRPr>
            </a:lvl1pPr>
          </a:lstStyle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7F7F7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ahoma"/>
                <a:cs typeface="Tahoma"/>
              </a:defRPr>
            </a:lvl1pPr>
          </a:lstStyle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65008" y="1998122"/>
            <a:ext cx="6291920" cy="41336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337168" y="2468335"/>
            <a:ext cx="2540635" cy="3288665"/>
          </a:xfrm>
          <a:custGeom>
            <a:avLst/>
            <a:gdLst/>
            <a:ahLst/>
            <a:cxnLst/>
            <a:rect l="l" t="t" r="r" b="b"/>
            <a:pathLst>
              <a:path w="2540635" h="3288665">
                <a:moveTo>
                  <a:pt x="0" y="0"/>
                </a:moveTo>
                <a:lnTo>
                  <a:pt x="2540551" y="0"/>
                </a:lnTo>
                <a:lnTo>
                  <a:pt x="2540551" y="3288077"/>
                </a:lnTo>
                <a:lnTo>
                  <a:pt x="0" y="32880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7F7F7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ahoma"/>
                <a:cs typeface="Tahoma"/>
              </a:defRPr>
            </a:lvl1pPr>
          </a:lstStyle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7F7F7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12/17/2015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ahoma"/>
                <a:cs typeface="Tahoma"/>
              </a:defRPr>
            </a:lvl1pPr>
          </a:lstStyle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7F7F7F"/>
                </a:solidFill>
                <a:latin typeface="Tahoma"/>
                <a:cs typeface="Tahoma"/>
              </a:defRPr>
            </a:lvl1pPr>
          </a:lstStyle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24865" y="680896"/>
            <a:ext cx="7494269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7F7F7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5543" y="1975524"/>
            <a:ext cx="7612913" cy="4154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432512" y="6450127"/>
            <a:ext cx="286130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Tahoma"/>
                <a:cs typeface="Tahoma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35655" y="6450127"/>
            <a:ext cx="337184" cy="188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7F7F7F"/>
                </a:solidFill>
                <a:latin typeface="Tahoma"/>
                <a:cs typeface="Tahoma"/>
              </a:defRPr>
            </a:lvl1pPr>
          </a:lstStyle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‹#›</a:t>
            </a:fld>
            <a:endParaRPr spc="-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Relationship Id="rId8" Type="http://schemas.openxmlformats.org/officeDocument/2006/relationships/image" Target="../media/image74.png"/><Relationship Id="rId3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marinus@mdpmct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3863" y="4468138"/>
            <a:ext cx="8042909" cy="1322070"/>
          </a:xfrm>
          <a:custGeom>
            <a:avLst/>
            <a:gdLst/>
            <a:ahLst/>
            <a:cxnLst/>
            <a:rect l="l" t="t" r="r" b="b"/>
            <a:pathLst>
              <a:path w="8042909" h="1322070">
                <a:moveTo>
                  <a:pt x="0" y="0"/>
                </a:moveTo>
                <a:lnTo>
                  <a:pt x="8042739" y="0"/>
                </a:lnTo>
                <a:lnTo>
                  <a:pt x="8042739" y="1321938"/>
                </a:lnTo>
                <a:lnTo>
                  <a:pt x="0" y="13219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35347" y="4593184"/>
            <a:ext cx="713994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830"/>
              </a:lnSpc>
            </a:pPr>
            <a:r>
              <a:rPr sz="6600" spc="-345" dirty="0">
                <a:latin typeface="Tahoma"/>
                <a:cs typeface="Tahoma"/>
              </a:rPr>
              <a:t>V</a:t>
            </a:r>
            <a:r>
              <a:rPr sz="6600" spc="-40" dirty="0">
                <a:latin typeface="Tahoma"/>
                <a:cs typeface="Tahoma"/>
              </a:rPr>
              <a:t>a</a:t>
            </a:r>
            <a:r>
              <a:rPr sz="6600" spc="-30" dirty="0">
                <a:latin typeface="Tahoma"/>
                <a:cs typeface="Tahoma"/>
              </a:rPr>
              <a:t>lu</a:t>
            </a:r>
            <a:r>
              <a:rPr sz="6600" dirty="0">
                <a:latin typeface="Tahoma"/>
                <a:cs typeface="Tahoma"/>
              </a:rPr>
              <a:t>e </a:t>
            </a:r>
            <a:r>
              <a:rPr sz="6600" spc="-50" dirty="0">
                <a:latin typeface="Tahoma"/>
                <a:cs typeface="Tahoma"/>
              </a:rPr>
              <a:t>ma</a:t>
            </a:r>
            <a:r>
              <a:rPr sz="6600" spc="-40" dirty="0">
                <a:latin typeface="Tahoma"/>
                <a:cs typeface="Tahoma"/>
              </a:rPr>
              <a:t>nag</a:t>
            </a:r>
            <a:r>
              <a:rPr sz="6600" dirty="0">
                <a:latin typeface="Tahoma"/>
                <a:cs typeface="Tahoma"/>
              </a:rPr>
              <a:t>e</a:t>
            </a:r>
            <a:r>
              <a:rPr sz="6600" spc="-65" dirty="0">
                <a:latin typeface="Tahoma"/>
                <a:cs typeface="Tahoma"/>
              </a:rPr>
              <a:t>m</a:t>
            </a:r>
            <a:r>
              <a:rPr sz="6600" dirty="0">
                <a:latin typeface="Tahoma"/>
                <a:cs typeface="Tahoma"/>
              </a:rPr>
              <a:t>e</a:t>
            </a:r>
            <a:r>
              <a:rPr sz="6600" spc="-40" dirty="0">
                <a:latin typeface="Tahoma"/>
                <a:cs typeface="Tahoma"/>
              </a:rPr>
              <a:t>n</a:t>
            </a:r>
            <a:r>
              <a:rPr sz="6600" dirty="0">
                <a:latin typeface="Tahoma"/>
                <a:cs typeface="Tahoma"/>
              </a:rPr>
              <a:t>t</a:t>
            </a:r>
          </a:p>
        </p:txBody>
      </p:sp>
      <p:sp>
        <p:nvSpPr>
          <p:cNvPr id="5" name="object 5"/>
          <p:cNvSpPr/>
          <p:nvPr/>
        </p:nvSpPr>
        <p:spPr>
          <a:xfrm>
            <a:off x="583863" y="5931172"/>
            <a:ext cx="8042909" cy="571500"/>
          </a:xfrm>
          <a:custGeom>
            <a:avLst/>
            <a:gdLst/>
            <a:ahLst/>
            <a:cxnLst/>
            <a:rect l="l" t="t" r="r" b="b"/>
            <a:pathLst>
              <a:path w="8042909" h="571500">
                <a:moveTo>
                  <a:pt x="0" y="0"/>
                </a:moveTo>
                <a:lnTo>
                  <a:pt x="8042739" y="0"/>
                </a:lnTo>
                <a:lnTo>
                  <a:pt x="8042739" y="571135"/>
                </a:lnTo>
                <a:lnTo>
                  <a:pt x="0" y="57113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04412" y="6016348"/>
            <a:ext cx="7207884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30" dirty="0">
                <a:latin typeface="Tahoma"/>
                <a:cs typeface="Tahoma"/>
              </a:rPr>
              <a:t>V</a:t>
            </a:r>
            <a:r>
              <a:rPr sz="2400" spc="-20" dirty="0">
                <a:latin typeface="Tahoma"/>
                <a:cs typeface="Tahoma"/>
              </a:rPr>
              <a:t>a</a:t>
            </a:r>
            <a:r>
              <a:rPr sz="2400" spc="-10" dirty="0">
                <a:latin typeface="Tahoma"/>
                <a:cs typeface="Tahoma"/>
              </a:rPr>
              <a:t>lu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-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c</a:t>
            </a:r>
            <a:r>
              <a:rPr sz="2400" spc="-15" dirty="0">
                <a:latin typeface="Tahoma"/>
                <a:cs typeface="Tahoma"/>
              </a:rPr>
              <a:t>r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-15" dirty="0">
                <a:latin typeface="Tahoma"/>
                <a:cs typeface="Tahoma"/>
              </a:rPr>
              <a:t>a</a:t>
            </a:r>
            <a:r>
              <a:rPr sz="2400" dirty="0">
                <a:latin typeface="Tahoma"/>
                <a:cs typeface="Tahoma"/>
              </a:rPr>
              <a:t>t</a:t>
            </a:r>
            <a:r>
              <a:rPr sz="2400" spc="-15" dirty="0">
                <a:latin typeface="Tahoma"/>
                <a:cs typeface="Tahoma"/>
              </a:rPr>
              <a:t>ion</a:t>
            </a:r>
            <a:r>
              <a:rPr sz="2400" spc="-5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and</a:t>
            </a:r>
            <a:r>
              <a:rPr sz="2400" spc="-5" dirty="0">
                <a:latin typeface="Tahoma"/>
                <a:cs typeface="Tahoma"/>
              </a:rPr>
              <a:t> </a:t>
            </a:r>
            <a:r>
              <a:rPr sz="2400" spc="-15" dirty="0">
                <a:latin typeface="Tahoma"/>
                <a:cs typeface="Tahoma"/>
              </a:rPr>
              <a:t>pr</a:t>
            </a:r>
            <a:r>
              <a:rPr sz="2400" dirty="0">
                <a:latin typeface="Tahoma"/>
                <a:cs typeface="Tahoma"/>
              </a:rPr>
              <a:t>eser</a:t>
            </a:r>
            <a:r>
              <a:rPr sz="2400" spc="-50" dirty="0">
                <a:latin typeface="Tahoma"/>
                <a:cs typeface="Tahoma"/>
              </a:rPr>
              <a:t>v</a:t>
            </a:r>
            <a:r>
              <a:rPr sz="2400" spc="-15" dirty="0">
                <a:latin typeface="Tahoma"/>
                <a:cs typeface="Tahoma"/>
              </a:rPr>
              <a:t>a</a:t>
            </a:r>
            <a:r>
              <a:rPr sz="2400" dirty="0">
                <a:latin typeface="Tahoma"/>
                <a:cs typeface="Tahoma"/>
              </a:rPr>
              <a:t>t</a:t>
            </a:r>
            <a:r>
              <a:rPr sz="2400" spc="-15" dirty="0">
                <a:latin typeface="Tahoma"/>
                <a:cs typeface="Tahoma"/>
              </a:rPr>
              <a:t>ion</a:t>
            </a:r>
            <a:r>
              <a:rPr sz="2400" spc="-5" dirty="0">
                <a:latin typeface="Tahoma"/>
                <a:cs typeface="Tahoma"/>
              </a:rPr>
              <a:t> </a:t>
            </a:r>
            <a:r>
              <a:rPr sz="2400" spc="-25" dirty="0">
                <a:latin typeface="Tahoma"/>
                <a:cs typeface="Tahoma"/>
              </a:rPr>
              <a:t>f</a:t>
            </a:r>
            <a:r>
              <a:rPr sz="2400" dirty="0">
                <a:latin typeface="Tahoma"/>
                <a:cs typeface="Tahoma"/>
              </a:rPr>
              <a:t>or</a:t>
            </a:r>
            <a:r>
              <a:rPr sz="2400" spc="-5" dirty="0">
                <a:latin typeface="Tahoma"/>
                <a:cs typeface="Tahoma"/>
              </a:rPr>
              <a:t> </a:t>
            </a:r>
            <a:r>
              <a:rPr sz="2400" spc="-20" dirty="0">
                <a:latin typeface="Tahoma"/>
                <a:cs typeface="Tahoma"/>
              </a:rPr>
              <a:t>y</a:t>
            </a:r>
            <a:r>
              <a:rPr sz="2400" spc="-15" dirty="0">
                <a:latin typeface="Tahoma"/>
                <a:cs typeface="Tahoma"/>
              </a:rPr>
              <a:t>ou</a:t>
            </a:r>
            <a:r>
              <a:rPr sz="2400" dirty="0">
                <a:latin typeface="Tahoma"/>
                <a:cs typeface="Tahoma"/>
              </a:rPr>
              <a:t>r</a:t>
            </a:r>
            <a:r>
              <a:rPr sz="2400" spc="-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st</a:t>
            </a:r>
            <a:r>
              <a:rPr sz="2400" spc="-15" dirty="0">
                <a:latin typeface="Tahoma"/>
                <a:cs typeface="Tahoma"/>
              </a:rPr>
              <a:t>a</a:t>
            </a:r>
            <a:r>
              <a:rPr sz="2400" spc="-25" dirty="0">
                <a:latin typeface="Tahoma"/>
                <a:cs typeface="Tahoma"/>
              </a:rPr>
              <a:t>k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-15" dirty="0">
                <a:latin typeface="Tahoma"/>
                <a:cs typeface="Tahoma"/>
              </a:rPr>
              <a:t>hold</a:t>
            </a:r>
            <a:r>
              <a:rPr sz="2400" dirty="0">
                <a:latin typeface="Tahoma"/>
                <a:cs typeface="Tahoma"/>
              </a:rPr>
              <a:t>ers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5080">
              <a:lnSpc>
                <a:spcPct val="108300"/>
              </a:lnSpc>
            </a:pPr>
            <a:r>
              <a:rPr spc="-110" dirty="0">
                <a:solidFill>
                  <a:srgbClr val="000000"/>
                </a:solidFill>
              </a:rPr>
              <a:t>V</a:t>
            </a:r>
            <a:r>
              <a:rPr spc="-20" dirty="0">
                <a:solidFill>
                  <a:srgbClr val="000000"/>
                </a:solidFill>
              </a:rPr>
              <a:t>a</a:t>
            </a:r>
            <a:r>
              <a:rPr spc="-10" dirty="0">
                <a:solidFill>
                  <a:srgbClr val="000000"/>
                </a:solidFill>
              </a:rPr>
              <a:t>lu</a:t>
            </a:r>
            <a:r>
              <a:rPr dirty="0">
                <a:solidFill>
                  <a:srgbClr val="000000"/>
                </a:solidFill>
              </a:rPr>
              <a:t>e </a:t>
            </a:r>
            <a:r>
              <a:rPr spc="-20" dirty="0">
                <a:solidFill>
                  <a:srgbClr val="000000"/>
                </a:solidFill>
              </a:rPr>
              <a:t>ma</a:t>
            </a:r>
            <a:r>
              <a:rPr spc="-15" dirty="0">
                <a:solidFill>
                  <a:srgbClr val="000000"/>
                </a:solidFill>
              </a:rPr>
              <a:t>n</a:t>
            </a:r>
            <a:r>
              <a:rPr spc="-20" dirty="0">
                <a:solidFill>
                  <a:srgbClr val="000000"/>
                </a:solidFill>
              </a:rPr>
              <a:t>a</a:t>
            </a:r>
            <a:r>
              <a:rPr spc="-15" dirty="0">
                <a:solidFill>
                  <a:srgbClr val="000000"/>
                </a:solidFill>
              </a:rPr>
              <a:t>g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20" dirty="0">
                <a:solidFill>
                  <a:srgbClr val="000000"/>
                </a:solidFill>
              </a:rPr>
              <a:t>m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" dirty="0">
                <a:solidFill>
                  <a:srgbClr val="000000"/>
                </a:solidFill>
              </a:rPr>
              <a:t>n</a:t>
            </a:r>
            <a:r>
              <a:rPr dirty="0">
                <a:solidFill>
                  <a:srgbClr val="000000"/>
                </a:solidFill>
              </a:rPr>
              <a:t>t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15" dirty="0"/>
              <a:t>enabl</a:t>
            </a:r>
            <a:r>
              <a:rPr dirty="0"/>
              <a:t>es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</a:t>
            </a:r>
            <a:r>
              <a:rPr spc="-5" dirty="0"/>
              <a:t> </a:t>
            </a:r>
            <a:r>
              <a:rPr dirty="0"/>
              <a:t>te</a:t>
            </a:r>
            <a:r>
              <a:rPr spc="-20" dirty="0"/>
              <a:t>am</a:t>
            </a:r>
            <a:r>
              <a:rPr spc="-5" dirty="0"/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dirty="0"/>
              <a:t>ge</a:t>
            </a:r>
            <a:r>
              <a:rPr spc="-15" dirty="0"/>
              <a:t>ne</a:t>
            </a:r>
            <a:r>
              <a:rPr spc="-35" dirty="0"/>
              <a:t>r</a:t>
            </a:r>
            <a:r>
              <a:rPr spc="-5" dirty="0"/>
              <a:t>a</a:t>
            </a:r>
            <a:r>
              <a:rPr dirty="0"/>
              <a:t>te</a:t>
            </a:r>
            <a:r>
              <a:rPr spc="-5" dirty="0"/>
              <a:t> </a:t>
            </a:r>
            <a:r>
              <a:rPr spc="-15" dirty="0"/>
              <a:t>and</a:t>
            </a:r>
            <a:r>
              <a:rPr spc="-10" dirty="0"/>
              <a:t> pr</a:t>
            </a:r>
            <a:r>
              <a:rPr dirty="0"/>
              <a:t>otect</a:t>
            </a:r>
            <a:r>
              <a:rPr spc="-5" dirty="0"/>
              <a:t> </a:t>
            </a:r>
            <a:r>
              <a:rPr spc="-10" dirty="0"/>
              <a:t>la</a:t>
            </a:r>
            <a:r>
              <a:rPr spc="-15" dirty="0"/>
              <a:t>s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50" dirty="0"/>
              <a:t>v</a:t>
            </a:r>
            <a:r>
              <a:rPr spc="-10" dirty="0"/>
              <a:t>alu</a:t>
            </a:r>
            <a:r>
              <a:rPr dirty="0"/>
              <a:t>e</a:t>
            </a:r>
            <a:r>
              <a:rPr spc="-5" dirty="0"/>
              <a:t> </a:t>
            </a:r>
            <a:r>
              <a:rPr spc="-20" dirty="0"/>
              <a:t>f</a:t>
            </a:r>
            <a:r>
              <a:rPr dirty="0"/>
              <a:t>or</a:t>
            </a:r>
            <a:r>
              <a:rPr spc="-5" dirty="0"/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</a:t>
            </a:r>
            <a:r>
              <a:rPr spc="-5" dirty="0"/>
              <a:t> </a:t>
            </a:r>
            <a:r>
              <a:rPr dirty="0"/>
              <a:t>st</a:t>
            </a:r>
            <a:r>
              <a:rPr spc="-15" dirty="0"/>
              <a:t>a</a:t>
            </a:r>
            <a:r>
              <a:rPr spc="-20" dirty="0"/>
              <a:t>k</a:t>
            </a:r>
            <a:r>
              <a:rPr dirty="0"/>
              <a:t>e</a:t>
            </a:r>
            <a:r>
              <a:rPr spc="-10" dirty="0"/>
              <a:t>hold</a:t>
            </a:r>
            <a:r>
              <a:rPr dirty="0"/>
              <a:t>ers</a:t>
            </a:r>
          </a:p>
        </p:txBody>
      </p:sp>
      <p:sp>
        <p:nvSpPr>
          <p:cNvPr id="3" name="object 3"/>
          <p:cNvSpPr/>
          <p:nvPr/>
        </p:nvSpPr>
        <p:spPr>
          <a:xfrm>
            <a:off x="2004076" y="1940110"/>
            <a:ext cx="6361732" cy="4141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0967" y="5496378"/>
            <a:ext cx="6062980" cy="369570"/>
          </a:xfrm>
          <a:custGeom>
            <a:avLst/>
            <a:gdLst/>
            <a:ahLst/>
            <a:cxnLst/>
            <a:rect l="l" t="t" r="r" b="b"/>
            <a:pathLst>
              <a:path w="6062980" h="369570">
                <a:moveTo>
                  <a:pt x="0" y="0"/>
                </a:moveTo>
                <a:lnTo>
                  <a:pt x="6062550" y="0"/>
                </a:lnTo>
                <a:lnTo>
                  <a:pt x="6062550" y="369331"/>
                </a:lnTo>
                <a:lnTo>
                  <a:pt x="0" y="3693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65107" y="5568515"/>
            <a:ext cx="584644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Tahoma"/>
                <a:cs typeface="Tahoma"/>
              </a:rPr>
              <a:t>using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a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c</a:t>
            </a:r>
            <a:r>
              <a:rPr sz="1800" spc="-15" dirty="0">
                <a:latin typeface="Tahoma"/>
                <a:cs typeface="Tahoma"/>
              </a:rPr>
              <a:t>ommon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c</a:t>
            </a:r>
            <a:r>
              <a:rPr sz="1800" spc="-10" dirty="0">
                <a:latin typeface="Tahoma"/>
                <a:cs typeface="Tahoma"/>
              </a:rPr>
              <a:t>hang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ag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nda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bas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d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on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har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d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c</a:t>
            </a:r>
            <a:r>
              <a:rPr sz="1800" spc="-10" dirty="0">
                <a:latin typeface="Tahoma"/>
                <a:cs typeface="Tahoma"/>
              </a:rPr>
              <a:t>hoi</a:t>
            </a:r>
            <a:r>
              <a:rPr sz="1800" dirty="0">
                <a:latin typeface="Tahoma"/>
                <a:cs typeface="Tahoma"/>
              </a:rPr>
              <a:t>ces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10</a:t>
            </a:fld>
            <a:endParaRPr spc="-1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11</a:t>
            </a:fld>
            <a:endParaRPr spc="-10" dirty="0"/>
          </a:p>
        </p:txBody>
      </p:sp>
      <p:sp>
        <p:nvSpPr>
          <p:cNvPr id="2" name="object 2"/>
          <p:cNvSpPr txBox="1"/>
          <p:nvPr/>
        </p:nvSpPr>
        <p:spPr>
          <a:xfrm rot="21420000">
            <a:off x="2478820" y="2860144"/>
            <a:ext cx="1630314" cy="604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60"/>
              </a:lnSpc>
            </a:pPr>
            <a:r>
              <a:rPr sz="4100" i="1" spc="-90" dirty="0">
                <a:latin typeface="Tahoma"/>
                <a:cs typeface="Tahoma"/>
              </a:rPr>
              <a:t>f</a:t>
            </a:r>
            <a:r>
              <a:rPr sz="4100" i="1" spc="-95" dirty="0">
                <a:latin typeface="Tahoma"/>
                <a:cs typeface="Tahoma"/>
              </a:rPr>
              <a:t>a</a:t>
            </a:r>
            <a:r>
              <a:rPr sz="4100" i="1" spc="-90" dirty="0">
                <a:latin typeface="Tahoma"/>
                <a:cs typeface="Tahoma"/>
              </a:rPr>
              <a:t>ste</a:t>
            </a:r>
            <a:r>
              <a:rPr sz="4100" i="1" spc="-75" dirty="0">
                <a:latin typeface="Tahoma"/>
                <a:cs typeface="Tahoma"/>
              </a:rPr>
              <a:t>r</a:t>
            </a:r>
            <a:r>
              <a:rPr sz="4100" i="1" spc="-60" dirty="0">
                <a:latin typeface="Tahoma"/>
                <a:cs typeface="Tahoma"/>
              </a:rPr>
              <a:t>?</a:t>
            </a:r>
            <a:endParaRPr sz="41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 rot="300000">
            <a:off x="2293299" y="3575146"/>
            <a:ext cx="2586950" cy="462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45"/>
              </a:lnSpc>
            </a:pPr>
            <a:r>
              <a:rPr sz="4800" i="1" spc="-7" baseline="5208" dirty="0">
                <a:latin typeface="Arial Narrow"/>
                <a:cs typeface="Arial Narrow"/>
              </a:rPr>
              <a:t>mor</a:t>
            </a:r>
            <a:r>
              <a:rPr sz="4800" i="1" baseline="5208" dirty="0">
                <a:latin typeface="Arial Narrow"/>
                <a:cs typeface="Arial Narrow"/>
              </a:rPr>
              <a:t>e</a:t>
            </a:r>
            <a:r>
              <a:rPr sz="4800" i="1" spc="-82" baseline="5208" dirty="0">
                <a:latin typeface="Arial Narrow"/>
                <a:cs typeface="Arial Narrow"/>
              </a:rPr>
              <a:t> </a:t>
            </a:r>
            <a:r>
              <a:rPr sz="4800" i="1" spc="-82" baseline="3472" dirty="0">
                <a:latin typeface="Arial Narrow"/>
                <a:cs typeface="Arial Narrow"/>
              </a:rPr>
              <a:t>in</a:t>
            </a:r>
            <a:r>
              <a:rPr sz="4800" i="1" spc="-82" baseline="2604" dirty="0">
                <a:latin typeface="Arial Narrow"/>
                <a:cs typeface="Arial Narrow"/>
              </a:rPr>
              <a:t>no</a:t>
            </a:r>
            <a:r>
              <a:rPr sz="4800" i="1" spc="-82" baseline="1736" dirty="0">
                <a:latin typeface="Arial Narrow"/>
                <a:cs typeface="Arial Narrow"/>
              </a:rPr>
              <a:t>va</a:t>
            </a:r>
            <a:r>
              <a:rPr sz="3200" i="1" dirty="0">
                <a:latin typeface="Arial Narrow"/>
                <a:cs typeface="Arial Narrow"/>
              </a:rPr>
              <a:t>t</a:t>
            </a:r>
            <a:r>
              <a:rPr sz="3200" i="1" spc="-55" dirty="0">
                <a:latin typeface="Arial Narrow"/>
                <a:cs typeface="Arial Narrow"/>
              </a:rPr>
              <a:t>ive</a:t>
            </a:r>
            <a:r>
              <a:rPr sz="3200" i="1" dirty="0">
                <a:latin typeface="Arial Narrow"/>
                <a:cs typeface="Arial Narrow"/>
              </a:rPr>
              <a:t>?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 rot="21000000">
            <a:off x="2641824" y="4552482"/>
            <a:ext cx="2833263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800" i="1" spc="55" dirty="0">
                <a:solidFill>
                  <a:srgbClr val="50DA2F"/>
                </a:solidFill>
                <a:latin typeface="Palatino Linotype"/>
                <a:cs typeface="Palatino Linotype"/>
              </a:rPr>
              <a:t>more</a:t>
            </a:r>
            <a:r>
              <a:rPr sz="2800" i="1" spc="70" dirty="0">
                <a:solidFill>
                  <a:srgbClr val="50DA2F"/>
                </a:solidFill>
                <a:latin typeface="Palatino Linotype"/>
                <a:cs typeface="Palatino Linotype"/>
              </a:rPr>
              <a:t> </a:t>
            </a:r>
            <a:r>
              <a:rPr sz="2800" i="1" spc="125" dirty="0">
                <a:solidFill>
                  <a:srgbClr val="50DA2F"/>
                </a:solidFill>
                <a:latin typeface="Palatino Linotype"/>
                <a:cs typeface="Palatino Linotype"/>
              </a:rPr>
              <a:t>sustainabl</a:t>
            </a:r>
            <a:r>
              <a:rPr sz="2800" i="1" spc="105" dirty="0">
                <a:solidFill>
                  <a:srgbClr val="50DA2F"/>
                </a:solidFill>
                <a:latin typeface="Palatino Linotype"/>
                <a:cs typeface="Palatino Linotype"/>
              </a:rPr>
              <a:t>e</a:t>
            </a:r>
            <a:r>
              <a:rPr sz="2800" i="1" spc="-155" dirty="0">
                <a:solidFill>
                  <a:srgbClr val="50DA2F"/>
                </a:solidFill>
                <a:latin typeface="Palatino Linotype"/>
                <a:cs typeface="Palatino Linotype"/>
              </a:rPr>
              <a:t>?</a:t>
            </a:r>
            <a:endParaRPr sz="280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 rot="21360000">
            <a:off x="3939021" y="5064743"/>
            <a:ext cx="1267206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200" spc="760" dirty="0">
                <a:solidFill>
                  <a:srgbClr val="BFBFBF"/>
                </a:solidFill>
                <a:latin typeface="Calibri"/>
                <a:cs typeface="Calibri"/>
              </a:rPr>
              <a:t>m</a:t>
            </a:r>
            <a:r>
              <a:rPr sz="3200" spc="530" dirty="0">
                <a:solidFill>
                  <a:srgbClr val="BFBFBF"/>
                </a:solidFill>
                <a:latin typeface="Calibri"/>
                <a:cs typeface="Calibri"/>
              </a:rPr>
              <a:t>o</a:t>
            </a:r>
            <a:r>
              <a:rPr sz="3200" spc="490" dirty="0">
                <a:solidFill>
                  <a:srgbClr val="BFBFBF"/>
                </a:solidFill>
                <a:latin typeface="Calibri"/>
                <a:cs typeface="Calibri"/>
              </a:rPr>
              <a:t>r</a:t>
            </a:r>
            <a:r>
              <a:rPr sz="3200" spc="380" dirty="0">
                <a:solidFill>
                  <a:srgbClr val="BFBFBF"/>
                </a:solidFill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 rot="21360000">
            <a:off x="2491792" y="5696121"/>
            <a:ext cx="201823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209" baseline="-2777" dirty="0">
                <a:latin typeface="Verdana"/>
                <a:cs typeface="Verdana"/>
              </a:rPr>
              <a:t>m</a:t>
            </a:r>
            <a:r>
              <a:rPr sz="3000" spc="-187" baseline="-2777" dirty="0">
                <a:latin typeface="Gill Sans MT"/>
                <a:cs typeface="Gill Sans MT"/>
              </a:rPr>
              <a:t>o</a:t>
            </a:r>
            <a:r>
              <a:rPr sz="3000" spc="-232" baseline="-2777" dirty="0">
                <a:latin typeface="Gill Sans MT"/>
                <a:cs typeface="Gill Sans MT"/>
              </a:rPr>
              <a:t>r</a:t>
            </a:r>
            <a:r>
              <a:rPr sz="3000" spc="-337" baseline="-1388" dirty="0">
                <a:latin typeface="Gill Sans MT"/>
                <a:cs typeface="Gill Sans MT"/>
              </a:rPr>
              <a:t>e</a:t>
            </a:r>
            <a:r>
              <a:rPr sz="3000" spc="-52" baseline="-1388" dirty="0">
                <a:latin typeface="Gill Sans MT"/>
                <a:cs typeface="Gill Sans MT"/>
              </a:rPr>
              <a:t> </a:t>
            </a:r>
            <a:r>
              <a:rPr sz="3000" spc="-240" baseline="-1388" dirty="0">
                <a:latin typeface="Gill Sans MT"/>
                <a:cs typeface="Gill Sans MT"/>
              </a:rPr>
              <a:t>cos</a:t>
            </a:r>
            <a:r>
              <a:rPr sz="2000" spc="40" dirty="0">
                <a:latin typeface="Gill Sans MT"/>
                <a:cs typeface="Gill Sans MT"/>
              </a:rPr>
              <a:t>t</a:t>
            </a:r>
            <a:r>
              <a:rPr sz="2000" spc="-35" dirty="0">
                <a:latin typeface="Gill Sans MT"/>
                <a:cs typeface="Gill Sans MT"/>
              </a:rPr>
              <a:t> </a:t>
            </a:r>
            <a:r>
              <a:rPr sz="2000" spc="-260" dirty="0">
                <a:latin typeface="Gill Sans MT"/>
                <a:cs typeface="Gill Sans MT"/>
              </a:rPr>
              <a:t>e</a:t>
            </a:r>
            <a:r>
              <a:rPr sz="3000" spc="-352" baseline="1388" dirty="0">
                <a:latin typeface="Verdana"/>
                <a:cs typeface="Verdana"/>
              </a:rPr>
              <a:t>ﬀ</a:t>
            </a:r>
            <a:r>
              <a:rPr sz="3000" spc="-390" baseline="1388" dirty="0">
                <a:latin typeface="Gill Sans MT"/>
                <a:cs typeface="Gill Sans MT"/>
              </a:rPr>
              <a:t>e</a:t>
            </a:r>
            <a:r>
              <a:rPr sz="3000" spc="-225" baseline="1388" dirty="0">
                <a:latin typeface="Gill Sans MT"/>
                <a:cs typeface="Gill Sans MT"/>
              </a:rPr>
              <a:t>c</a:t>
            </a:r>
            <a:r>
              <a:rPr sz="3000" spc="-202" baseline="2777" dirty="0">
                <a:latin typeface="Verdana"/>
                <a:cs typeface="Verdana"/>
              </a:rPr>
              <a:t>t</a:t>
            </a:r>
            <a:r>
              <a:rPr sz="3000" spc="-195" baseline="2777" dirty="0">
                <a:latin typeface="Verdana"/>
                <a:cs typeface="Verdana"/>
              </a:rPr>
              <a:t>i</a:t>
            </a:r>
            <a:r>
              <a:rPr sz="3000" spc="-30" baseline="2777" dirty="0">
                <a:latin typeface="Gill Sans MT"/>
                <a:cs typeface="Gill Sans MT"/>
              </a:rPr>
              <a:t>v</a:t>
            </a:r>
            <a:r>
              <a:rPr sz="3000" spc="-390" baseline="2777" dirty="0">
                <a:latin typeface="Gill Sans MT"/>
                <a:cs typeface="Gill Sans MT"/>
              </a:rPr>
              <a:t>e</a:t>
            </a:r>
            <a:r>
              <a:rPr sz="3000" spc="89" baseline="4166" dirty="0">
                <a:latin typeface="Gill Sans MT"/>
                <a:cs typeface="Gill Sans MT"/>
              </a:rPr>
              <a:t>?</a:t>
            </a:r>
            <a:endParaRPr sz="3000" baseline="4166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 rot="21360000">
            <a:off x="5327089" y="4919660"/>
            <a:ext cx="254360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200" spc="490" dirty="0">
                <a:solidFill>
                  <a:srgbClr val="BFBFBF"/>
                </a:solidFill>
                <a:latin typeface="Calibri"/>
                <a:cs typeface="Calibri"/>
              </a:rPr>
              <a:t>r</a:t>
            </a:r>
            <a:r>
              <a:rPr sz="3200" spc="445" dirty="0">
                <a:solidFill>
                  <a:srgbClr val="BFBFBF"/>
                </a:solidFill>
                <a:latin typeface="Calibri"/>
                <a:cs typeface="Calibri"/>
              </a:rPr>
              <a:t>e</a:t>
            </a:r>
            <a:r>
              <a:rPr sz="3200" spc="275" dirty="0">
                <a:solidFill>
                  <a:srgbClr val="BFBFBF"/>
                </a:solidFill>
                <a:latin typeface="Calibri"/>
                <a:cs typeface="Calibri"/>
              </a:rPr>
              <a:t>s</a:t>
            </a:r>
            <a:r>
              <a:rPr sz="3200" spc="390" dirty="0">
                <a:solidFill>
                  <a:srgbClr val="BFBFBF"/>
                </a:solidFill>
                <a:latin typeface="Calibri"/>
                <a:cs typeface="Calibri"/>
              </a:rPr>
              <a:t>p</a:t>
            </a:r>
            <a:r>
              <a:rPr sz="3200" spc="420" dirty="0">
                <a:solidFill>
                  <a:srgbClr val="BFBFBF"/>
                </a:solidFill>
                <a:latin typeface="Calibri"/>
                <a:cs typeface="Calibri"/>
              </a:rPr>
              <a:t>e</a:t>
            </a:r>
            <a:r>
              <a:rPr sz="3200" spc="525" dirty="0">
                <a:solidFill>
                  <a:srgbClr val="BFBFBF"/>
                </a:solidFill>
                <a:latin typeface="Calibri"/>
                <a:cs typeface="Calibri"/>
              </a:rPr>
              <a:t>c</a:t>
            </a:r>
            <a:r>
              <a:rPr sz="3200" spc="250" dirty="0">
                <a:solidFill>
                  <a:srgbClr val="BFBFBF"/>
                </a:solidFill>
                <a:latin typeface="Calibri"/>
                <a:cs typeface="Calibri"/>
              </a:rPr>
              <a:t>t</a:t>
            </a:r>
            <a:r>
              <a:rPr sz="3200" spc="710" dirty="0">
                <a:solidFill>
                  <a:srgbClr val="BFBFBF"/>
                </a:solidFill>
                <a:latin typeface="Calibri"/>
                <a:cs typeface="Calibri"/>
              </a:rPr>
              <a:t>f</a:t>
            </a:r>
            <a:r>
              <a:rPr sz="3200" spc="575" dirty="0">
                <a:solidFill>
                  <a:srgbClr val="BFBFBF"/>
                </a:solidFill>
                <a:latin typeface="Calibri"/>
                <a:cs typeface="Calibri"/>
              </a:rPr>
              <a:t>u</a:t>
            </a:r>
            <a:r>
              <a:rPr sz="3200" spc="755" dirty="0">
                <a:solidFill>
                  <a:srgbClr val="BFBFBF"/>
                </a:solidFill>
                <a:latin typeface="Calibri"/>
                <a:cs typeface="Calibri"/>
              </a:rPr>
              <a:t>l</a:t>
            </a:r>
            <a:r>
              <a:rPr sz="3200" spc="85" dirty="0">
                <a:solidFill>
                  <a:srgbClr val="BFBFBF"/>
                </a:solidFill>
                <a:latin typeface="Calibri"/>
                <a:cs typeface="Calibri"/>
              </a:rPr>
              <a:t>?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240000">
            <a:off x="4850382" y="3816336"/>
            <a:ext cx="3362983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6000" b="1" spc="-112" baseline="3472" dirty="0">
                <a:solidFill>
                  <a:srgbClr val="A6A6A6"/>
                </a:solidFill>
                <a:latin typeface="Arial"/>
                <a:cs typeface="Arial"/>
              </a:rPr>
              <a:t>m</a:t>
            </a:r>
            <a:r>
              <a:rPr sz="6000" b="1" spc="-172" baseline="3472" dirty="0">
                <a:solidFill>
                  <a:srgbClr val="A6A6A6"/>
                </a:solidFill>
                <a:latin typeface="Arial"/>
                <a:cs typeface="Arial"/>
              </a:rPr>
              <a:t>o</a:t>
            </a:r>
            <a:r>
              <a:rPr sz="6000" b="1" spc="-89" baseline="2083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6000" b="1" spc="97" baseline="2083" dirty="0">
                <a:solidFill>
                  <a:srgbClr val="A6A6A6"/>
                </a:solidFill>
                <a:latin typeface="Arial"/>
                <a:cs typeface="Arial"/>
              </a:rPr>
              <a:t>e</a:t>
            </a:r>
            <a:r>
              <a:rPr sz="6000" b="1" spc="-7" baseline="2083" dirty="0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sz="6000" b="1" spc="-307" baseline="1388" dirty="0">
                <a:solidFill>
                  <a:srgbClr val="A6A6A6"/>
                </a:solidFill>
                <a:latin typeface="Arial"/>
                <a:cs typeface="Arial"/>
              </a:rPr>
              <a:t>c</a:t>
            </a:r>
            <a:r>
              <a:rPr sz="6000" b="1" spc="-405" baseline="1388" dirty="0">
                <a:solidFill>
                  <a:srgbClr val="A6A6A6"/>
                </a:solidFill>
                <a:latin typeface="Arial"/>
                <a:cs typeface="Arial"/>
              </a:rPr>
              <a:t>a</a:t>
            </a:r>
            <a:r>
              <a:rPr sz="4000" b="1" spc="-60" dirty="0">
                <a:solidFill>
                  <a:srgbClr val="A6A6A6"/>
                </a:solidFill>
                <a:latin typeface="Arial"/>
                <a:cs typeface="Arial"/>
              </a:rPr>
              <a:t>r</a:t>
            </a:r>
            <a:r>
              <a:rPr sz="4000" b="1" dirty="0">
                <a:solidFill>
                  <a:srgbClr val="A6A6A6"/>
                </a:solidFill>
                <a:latin typeface="Arial"/>
                <a:cs typeface="Arial"/>
              </a:rPr>
              <a:t>efu</a:t>
            </a:r>
            <a:r>
              <a:rPr sz="4000" b="1" spc="-65" dirty="0">
                <a:solidFill>
                  <a:srgbClr val="A6A6A6"/>
                </a:solidFill>
                <a:latin typeface="Arial"/>
                <a:cs typeface="Arial"/>
              </a:rPr>
              <a:t>l</a:t>
            </a:r>
            <a:r>
              <a:rPr sz="6000" b="1" spc="-367" baseline="-1388" dirty="0">
                <a:solidFill>
                  <a:srgbClr val="A6A6A6"/>
                </a:solidFill>
                <a:latin typeface="Arial"/>
                <a:cs typeface="Arial"/>
              </a:rPr>
              <a:t>?</a:t>
            </a:r>
            <a:endParaRPr sz="6000" baseline="-1388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240000">
            <a:off x="5891753" y="4317330"/>
            <a:ext cx="1289438" cy="485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25"/>
              </a:lnSpc>
            </a:pPr>
            <a:r>
              <a:rPr sz="4800" spc="-412" baseline="1736" dirty="0">
                <a:latin typeface="Arial Narrow"/>
                <a:cs typeface="Arial Narrow"/>
              </a:rPr>
              <a:t>c</a:t>
            </a:r>
            <a:r>
              <a:rPr sz="4800" spc="-375" baseline="1736" dirty="0">
                <a:latin typeface="Arial Narrow"/>
                <a:cs typeface="Arial Narrow"/>
              </a:rPr>
              <a:t>hea</a:t>
            </a:r>
            <a:r>
              <a:rPr sz="4800" spc="-442" baseline="1736" dirty="0">
                <a:latin typeface="Arial Narrow"/>
                <a:cs typeface="Arial Narrow"/>
              </a:rPr>
              <a:t>p</a:t>
            </a:r>
            <a:r>
              <a:rPr sz="3200" spc="-150" dirty="0">
                <a:latin typeface="Arial Narrow"/>
                <a:cs typeface="Arial Narrow"/>
              </a:rPr>
              <a:t>e</a:t>
            </a:r>
            <a:r>
              <a:rPr sz="3200" spc="-135" dirty="0">
                <a:latin typeface="Arial Narrow"/>
                <a:cs typeface="Arial Narrow"/>
              </a:rPr>
              <a:t>r</a:t>
            </a:r>
            <a:r>
              <a:rPr sz="3200" spc="-204" dirty="0">
                <a:latin typeface="Arial Narrow"/>
                <a:cs typeface="Arial Narrow"/>
              </a:rPr>
              <a:t>?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 rot="420000">
            <a:off x="6701156" y="3236582"/>
            <a:ext cx="1336911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6000" i="1" spc="-89" baseline="1388" dirty="0">
                <a:latin typeface="Edwardian Script ITC"/>
                <a:cs typeface="Edwardian Script ITC"/>
              </a:rPr>
              <a:t>s</a:t>
            </a:r>
            <a:r>
              <a:rPr sz="6000" i="1" spc="-15" baseline="1388" dirty="0">
                <a:latin typeface="Edwardian Script ITC"/>
                <a:cs typeface="Edwardian Script ITC"/>
              </a:rPr>
              <a:t>i</a:t>
            </a:r>
            <a:r>
              <a:rPr sz="6000" i="1" spc="-112" baseline="1388" dirty="0">
                <a:latin typeface="Edwardian Script ITC"/>
                <a:cs typeface="Edwardian Script ITC"/>
              </a:rPr>
              <a:t>m</a:t>
            </a:r>
            <a:r>
              <a:rPr sz="4000" i="1" spc="-50" dirty="0">
                <a:latin typeface="Edwardian Script ITC"/>
                <a:cs typeface="Edwardian Script ITC"/>
              </a:rPr>
              <a:t>ple</a:t>
            </a:r>
            <a:r>
              <a:rPr sz="4000" i="1" spc="-65" dirty="0">
                <a:latin typeface="Edwardian Script ITC"/>
                <a:cs typeface="Edwardian Script ITC"/>
              </a:rPr>
              <a:t>r</a:t>
            </a:r>
            <a:r>
              <a:rPr sz="4000" i="1" dirty="0">
                <a:latin typeface="Edwardian Script ITC"/>
                <a:cs typeface="Edwardian Script ITC"/>
              </a:rPr>
              <a:t>?</a:t>
            </a:r>
            <a:endParaRPr sz="4000">
              <a:latin typeface="Edwardian Script ITC"/>
              <a:cs typeface="Edwardian Script ITC"/>
            </a:endParaRPr>
          </a:p>
        </p:txBody>
      </p:sp>
      <p:sp>
        <p:nvSpPr>
          <p:cNvPr id="11" name="object 11"/>
          <p:cNvSpPr txBox="1"/>
          <p:nvPr/>
        </p:nvSpPr>
        <p:spPr>
          <a:xfrm rot="21060000">
            <a:off x="6885516" y="2103841"/>
            <a:ext cx="926646" cy="474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740"/>
              </a:lnSpc>
            </a:pPr>
            <a:r>
              <a:rPr sz="3200" spc="-300" dirty="0">
                <a:latin typeface="Calibri"/>
                <a:cs typeface="Calibri"/>
              </a:rPr>
              <a:t>sa</a:t>
            </a:r>
            <a:r>
              <a:rPr sz="3200" spc="-250" dirty="0">
                <a:latin typeface="Calibri"/>
                <a:cs typeface="Calibri"/>
              </a:rPr>
              <a:t>f</a:t>
            </a:r>
            <a:r>
              <a:rPr sz="3200" spc="-340" dirty="0">
                <a:latin typeface="Calibri"/>
                <a:cs typeface="Calibri"/>
              </a:rPr>
              <a:t>er?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80526" y="1975524"/>
            <a:ext cx="6297930" cy="4154170"/>
          </a:xfrm>
          <a:prstGeom prst="rect">
            <a:avLst/>
          </a:prstGeom>
          <a:ln w="9524">
            <a:solidFill>
              <a:srgbClr val="E0E0E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12065" algn="ctr">
              <a:lnSpc>
                <a:spcPct val="100000"/>
              </a:lnSpc>
            </a:pPr>
            <a:r>
              <a:rPr sz="1600" spc="345" dirty="0">
                <a:latin typeface="Arial"/>
                <a:cs typeface="Arial"/>
              </a:rPr>
              <a:t>hi</a:t>
            </a:r>
            <a:r>
              <a:rPr sz="1600" spc="355" dirty="0">
                <a:latin typeface="Arial"/>
                <a:cs typeface="Arial"/>
              </a:rPr>
              <a:t>g</a:t>
            </a:r>
            <a:r>
              <a:rPr sz="1600" spc="390" dirty="0">
                <a:latin typeface="Arial"/>
                <a:cs typeface="Arial"/>
              </a:rPr>
              <a:t>her 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365" dirty="0">
                <a:latin typeface="Arial"/>
                <a:cs typeface="Arial"/>
              </a:rPr>
              <a:t>ret</a:t>
            </a:r>
            <a:r>
              <a:rPr sz="1600" spc="355" dirty="0">
                <a:latin typeface="Arial"/>
                <a:cs typeface="Arial"/>
              </a:rPr>
              <a:t>urns</a:t>
            </a:r>
            <a:r>
              <a:rPr sz="1600" spc="35" dirty="0">
                <a:latin typeface="Arial"/>
                <a:cs typeface="Arial"/>
              </a:rPr>
              <a:t>?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224154">
              <a:lnSpc>
                <a:spcPct val="100000"/>
              </a:lnSpc>
              <a:spcBef>
                <a:spcPts val="1405"/>
              </a:spcBef>
            </a:pPr>
            <a:r>
              <a:rPr sz="3200" spc="-25" dirty="0">
                <a:latin typeface="Curlz MT"/>
                <a:cs typeface="Curlz MT"/>
              </a:rPr>
              <a:t>mor</a:t>
            </a:r>
            <a:r>
              <a:rPr sz="3200" spc="-15" dirty="0">
                <a:latin typeface="Curlz MT"/>
                <a:cs typeface="Curlz MT"/>
              </a:rPr>
              <a:t>e</a:t>
            </a:r>
            <a:r>
              <a:rPr sz="3200" spc="-5" dirty="0">
                <a:latin typeface="Curlz MT"/>
                <a:cs typeface="Curlz MT"/>
              </a:rPr>
              <a:t> </a:t>
            </a:r>
            <a:r>
              <a:rPr sz="3200" spc="-15" dirty="0">
                <a:latin typeface="Curlz MT"/>
                <a:cs typeface="Curlz MT"/>
              </a:rPr>
              <a:t>ethical?</a:t>
            </a:r>
            <a:endParaRPr sz="3200">
              <a:latin typeface="Curlz MT"/>
              <a:cs typeface="Curlz MT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"/>
              </a:spcBef>
            </a:pPr>
            <a:endParaRPr sz="4300">
              <a:latin typeface="Times New Roman"/>
              <a:cs typeface="Times New Roman"/>
            </a:endParaRPr>
          </a:p>
          <a:p>
            <a:pPr marR="150495" algn="r">
              <a:lnSpc>
                <a:spcPct val="100000"/>
              </a:lnSpc>
            </a:pPr>
            <a:r>
              <a:rPr sz="2000" spc="50" dirty="0">
                <a:latin typeface="Arial Unicode MS"/>
                <a:cs typeface="Arial Unicode MS"/>
              </a:rPr>
              <a:t>et</a:t>
            </a:r>
            <a:r>
              <a:rPr sz="2000" spc="55" dirty="0">
                <a:latin typeface="Arial Unicode MS"/>
                <a:cs typeface="Arial Unicode MS"/>
              </a:rPr>
              <a:t>ce</a:t>
            </a:r>
            <a:r>
              <a:rPr sz="2000" spc="30" dirty="0">
                <a:latin typeface="Arial Unicode MS"/>
                <a:cs typeface="Arial Unicode MS"/>
              </a:rPr>
              <a:t>t</a:t>
            </a:r>
            <a:r>
              <a:rPr sz="2000" spc="25" dirty="0">
                <a:latin typeface="Arial Unicode MS"/>
                <a:cs typeface="Arial Unicode MS"/>
              </a:rPr>
              <a:t>era</a:t>
            </a:r>
            <a:r>
              <a:rPr sz="2000" spc="-459" dirty="0">
                <a:latin typeface="Arial Unicode MS"/>
                <a:cs typeface="Arial Unicode MS"/>
              </a:rPr>
              <a:t>…</a:t>
            </a:r>
            <a:endParaRPr sz="20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 rot="660000">
            <a:off x="5897701" y="2608841"/>
            <a:ext cx="2231884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000" b="0" dirty="0">
                <a:latin typeface="Avenir LT Std 35 Light"/>
                <a:cs typeface="Avenir LT Std 35 Light"/>
              </a:rPr>
              <a:t>s</a:t>
            </a:r>
            <a:r>
              <a:rPr sz="4000" b="0" spc="-50" dirty="0">
                <a:latin typeface="Avenir LT Std 35 Light"/>
                <a:cs typeface="Avenir LT Std 35 Light"/>
              </a:rPr>
              <a:t>t</a:t>
            </a:r>
            <a:r>
              <a:rPr sz="4000" b="0" spc="-110" dirty="0">
                <a:latin typeface="Avenir LT Std 35 Light"/>
                <a:cs typeface="Avenir LT Std 35 Light"/>
              </a:rPr>
              <a:t>r</a:t>
            </a:r>
            <a:r>
              <a:rPr sz="4000" b="0" dirty="0">
                <a:latin typeface="Avenir LT Std 35 Light"/>
                <a:cs typeface="Avenir LT Std 35 Light"/>
              </a:rPr>
              <a:t>onge</a:t>
            </a:r>
            <a:r>
              <a:rPr sz="4000" b="0" spc="-50" dirty="0">
                <a:latin typeface="Avenir LT Std 35 Light"/>
                <a:cs typeface="Avenir LT Std 35 Light"/>
              </a:rPr>
              <a:t>r</a:t>
            </a:r>
            <a:r>
              <a:rPr sz="6000" b="0" baseline="-2083" dirty="0">
                <a:latin typeface="Avenir LT Std 35 Light"/>
                <a:cs typeface="Avenir LT Std 35 Light"/>
              </a:rPr>
              <a:t>?</a:t>
            </a:r>
            <a:endParaRPr sz="6000" baseline="-2083">
              <a:latin typeface="Avenir LT Std 35 Light"/>
              <a:cs typeface="Avenir LT Std 35 Light"/>
            </a:endParaRPr>
          </a:p>
        </p:txBody>
      </p:sp>
      <p:sp>
        <p:nvSpPr>
          <p:cNvPr id="14" name="object 14"/>
          <p:cNvSpPr txBox="1"/>
          <p:nvPr/>
        </p:nvSpPr>
        <p:spPr>
          <a:xfrm rot="180000">
            <a:off x="4790749" y="5584672"/>
            <a:ext cx="673920" cy="295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25"/>
              </a:lnSpc>
            </a:pPr>
            <a:r>
              <a:rPr sz="3000" spc="97" baseline="1388" dirty="0">
                <a:latin typeface="Arial Unicode MS"/>
                <a:cs typeface="Arial Unicode MS"/>
              </a:rPr>
              <a:t>mo</a:t>
            </a:r>
            <a:r>
              <a:rPr sz="3000" spc="-7" baseline="1388" dirty="0">
                <a:latin typeface="Arial Unicode MS"/>
                <a:cs typeface="Arial Unicode MS"/>
              </a:rPr>
              <a:t>r</a:t>
            </a:r>
            <a:r>
              <a:rPr sz="2000" spc="-15" dirty="0">
                <a:latin typeface="Arial Unicode MS"/>
                <a:cs typeface="Arial Unicode MS"/>
              </a:rPr>
              <a:t>e</a:t>
            </a:r>
            <a:endParaRPr sz="2000">
              <a:latin typeface="Arial Unicode MS"/>
              <a:cs typeface="Arial Unicode MS"/>
            </a:endParaRPr>
          </a:p>
        </p:txBody>
      </p:sp>
      <p:sp>
        <p:nvSpPr>
          <p:cNvPr id="15" name="object 15"/>
          <p:cNvSpPr txBox="1"/>
          <p:nvPr/>
        </p:nvSpPr>
        <p:spPr>
          <a:xfrm rot="180000">
            <a:off x="5533582" y="5656975"/>
            <a:ext cx="1171421" cy="290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90"/>
              </a:lnSpc>
            </a:pPr>
            <a:r>
              <a:rPr sz="3000" baseline="4166" dirty="0">
                <a:latin typeface="Arial Unicode MS"/>
                <a:cs typeface="Arial Unicode MS"/>
              </a:rPr>
              <a:t>b</a:t>
            </a:r>
            <a:r>
              <a:rPr sz="3000" spc="-52" baseline="4166" dirty="0">
                <a:latin typeface="Arial Unicode MS"/>
                <a:cs typeface="Arial Unicode MS"/>
              </a:rPr>
              <a:t>e</a:t>
            </a:r>
            <a:r>
              <a:rPr sz="3000" spc="-22" baseline="2777" dirty="0">
                <a:latin typeface="Arial Unicode MS"/>
                <a:cs typeface="Arial Unicode MS"/>
              </a:rPr>
              <a:t>a</a:t>
            </a:r>
            <a:r>
              <a:rPr sz="3000" spc="-22" baseline="1388" dirty="0">
                <a:latin typeface="Arial Unicode MS"/>
                <a:cs typeface="Arial Unicode MS"/>
              </a:rPr>
              <a:t>u</a:t>
            </a:r>
            <a:r>
              <a:rPr sz="3000" spc="97" baseline="1388" dirty="0">
                <a:latin typeface="Arial Unicode MS"/>
                <a:cs typeface="Arial Unicode MS"/>
              </a:rPr>
              <a:t>ti</a:t>
            </a:r>
            <a:r>
              <a:rPr sz="3000" spc="60" baseline="1388" dirty="0">
                <a:latin typeface="Arial Unicode MS"/>
                <a:cs typeface="Arial Unicode MS"/>
              </a:rPr>
              <a:t>f</a:t>
            </a:r>
            <a:r>
              <a:rPr sz="3000" spc="-22" baseline="1388" dirty="0">
                <a:latin typeface="Arial Unicode MS"/>
                <a:cs typeface="Arial Unicode MS"/>
              </a:rPr>
              <a:t>u</a:t>
            </a:r>
            <a:r>
              <a:rPr sz="2000" spc="15" dirty="0">
                <a:latin typeface="Arial Unicode MS"/>
                <a:cs typeface="Arial Unicode MS"/>
              </a:rPr>
              <a:t>l</a:t>
            </a:r>
            <a:r>
              <a:rPr sz="2000" spc="-170" dirty="0">
                <a:latin typeface="Arial Unicode MS"/>
                <a:cs typeface="Arial Unicode MS"/>
              </a:rPr>
              <a:t>?</a:t>
            </a:r>
            <a:endParaRPr sz="2000">
              <a:latin typeface="Arial Unicode MS"/>
              <a:cs typeface="Arial Unicode MS"/>
            </a:endParaRPr>
          </a:p>
        </p:txBody>
      </p:sp>
      <p:sp>
        <p:nvSpPr>
          <p:cNvPr id="16" name="object 16"/>
          <p:cNvSpPr txBox="1"/>
          <p:nvPr/>
        </p:nvSpPr>
        <p:spPr>
          <a:xfrm rot="20820000">
            <a:off x="2222279" y="2298953"/>
            <a:ext cx="186483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000" spc="40" dirty="0">
                <a:latin typeface="Arial"/>
                <a:cs typeface="Arial"/>
              </a:rPr>
              <a:t>b</a:t>
            </a:r>
            <a:r>
              <a:rPr sz="4000" dirty="0">
                <a:latin typeface="Arial"/>
                <a:cs typeface="Arial"/>
              </a:rPr>
              <a:t>i</a:t>
            </a:r>
            <a:r>
              <a:rPr sz="4000" spc="95" dirty="0">
                <a:latin typeface="Arial"/>
                <a:cs typeface="Arial"/>
              </a:rPr>
              <a:t>gg</a:t>
            </a:r>
            <a:r>
              <a:rPr sz="4000" spc="-15" dirty="0">
                <a:latin typeface="Arial"/>
                <a:cs typeface="Arial"/>
              </a:rPr>
              <a:t>e</a:t>
            </a:r>
            <a:r>
              <a:rPr sz="4000" spc="-80" dirty="0">
                <a:latin typeface="Arial"/>
                <a:cs typeface="Arial"/>
              </a:rPr>
              <a:t>r</a:t>
            </a:r>
            <a:r>
              <a:rPr sz="4000" spc="110" dirty="0">
                <a:latin typeface="Arial"/>
                <a:cs typeface="Arial"/>
              </a:rPr>
              <a:t>?</a:t>
            </a:r>
            <a:endParaRPr sz="4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21240000">
            <a:off x="4431169" y="2171674"/>
            <a:ext cx="1429887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000" spc="-15" dirty="0">
                <a:solidFill>
                  <a:srgbClr val="008000"/>
                </a:solidFill>
                <a:latin typeface="Mistral"/>
                <a:cs typeface="Mistral"/>
              </a:rPr>
              <a:t>greene</a:t>
            </a:r>
            <a:r>
              <a:rPr sz="4000" spc="-45" dirty="0">
                <a:solidFill>
                  <a:srgbClr val="008000"/>
                </a:solidFill>
                <a:latin typeface="Mistral"/>
                <a:cs typeface="Mistral"/>
              </a:rPr>
              <a:t>r</a:t>
            </a:r>
            <a:r>
              <a:rPr sz="4000" spc="-20" dirty="0">
                <a:solidFill>
                  <a:srgbClr val="008000"/>
                </a:solidFill>
                <a:latin typeface="Mistral"/>
                <a:cs typeface="Mistral"/>
              </a:rPr>
              <a:t>?</a:t>
            </a:r>
            <a:endParaRPr sz="4000">
              <a:latin typeface="Mistral"/>
              <a:cs typeface="Mistr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159266" y="723544"/>
            <a:ext cx="544258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What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do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pr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imar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ily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me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b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‘</a:t>
            </a:r>
            <a:r>
              <a:rPr sz="2000" spc="-50" dirty="0">
                <a:latin typeface="Tahoma"/>
                <a:cs typeface="Tahoma"/>
              </a:rPr>
              <a:t>v</a:t>
            </a:r>
            <a:r>
              <a:rPr sz="2000" spc="-10" dirty="0">
                <a:latin typeface="Tahoma"/>
                <a:cs typeface="Tahoma"/>
              </a:rPr>
              <a:t>alu</a:t>
            </a:r>
            <a:r>
              <a:rPr sz="2000" spc="-5" dirty="0">
                <a:latin typeface="Tahoma"/>
                <a:cs typeface="Tahoma"/>
              </a:rPr>
              <a:t>e</a:t>
            </a:r>
            <a:r>
              <a:rPr sz="2000" spc="-204" dirty="0">
                <a:latin typeface="Tahoma"/>
                <a:cs typeface="Tahoma"/>
              </a:rPr>
              <a:t>’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,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‘s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u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ces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210" dirty="0">
                <a:solidFill>
                  <a:srgbClr val="7F7F7F"/>
                </a:solidFill>
                <a:latin typeface="Tahoma"/>
                <a:cs typeface="Tahoma"/>
              </a:rPr>
              <a:t>’,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‘imp</a:t>
            </a:r>
            <a:r>
              <a:rPr sz="2000" spc="-25" dirty="0">
                <a:solidFill>
                  <a:srgbClr val="7F7F7F"/>
                </a:solidFill>
                <a:latin typeface="Tahoma"/>
                <a:cs typeface="Tahoma"/>
              </a:rPr>
              <a:t>ro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m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15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’?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 rot="660000">
            <a:off x="2423987" y="5194390"/>
            <a:ext cx="1264836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000" dirty="0">
                <a:latin typeface="Courier New"/>
                <a:cs typeface="Courier New"/>
              </a:rPr>
              <a:t>shorte</a:t>
            </a:r>
            <a:r>
              <a:rPr sz="2000" spc="-35" dirty="0">
                <a:latin typeface="Courier New"/>
                <a:cs typeface="Courier New"/>
              </a:rPr>
              <a:t>r</a:t>
            </a:r>
            <a:r>
              <a:rPr sz="3000" baseline="-4166" dirty="0">
                <a:latin typeface="Courier New"/>
                <a:cs typeface="Courier New"/>
              </a:rPr>
              <a:t>?</a:t>
            </a:r>
            <a:endParaRPr sz="3000" baseline="-4166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7036" y="1964249"/>
            <a:ext cx="6301769" cy="4208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94627" y="2272442"/>
            <a:ext cx="5542280" cy="2733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649979" algn="ctr">
              <a:lnSpc>
                <a:spcPts val="5135"/>
              </a:lnSpc>
            </a:pPr>
            <a:r>
              <a:rPr sz="4400" b="1" spc="175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4400" b="1" spc="-125" dirty="0">
                <a:solidFill>
                  <a:srgbClr val="404040"/>
                </a:solidFill>
                <a:latin typeface="Calibri"/>
                <a:cs typeface="Calibri"/>
              </a:rPr>
              <a:t>h</a:t>
            </a:r>
            <a:r>
              <a:rPr sz="4400" b="1" spc="250" dirty="0">
                <a:solidFill>
                  <a:srgbClr val="404040"/>
                </a:solidFill>
                <a:latin typeface="Calibri"/>
                <a:cs typeface="Calibri"/>
              </a:rPr>
              <a:t>r</a:t>
            </a:r>
            <a:r>
              <a:rPr sz="4400" b="1" spc="-310" dirty="0">
                <a:solidFill>
                  <a:srgbClr val="404040"/>
                </a:solidFill>
                <a:latin typeface="Calibri"/>
                <a:cs typeface="Calibri"/>
              </a:rPr>
              <a:t>e</a:t>
            </a:r>
            <a:r>
              <a:rPr sz="4400" b="1" spc="170" dirty="0">
                <a:solidFill>
                  <a:srgbClr val="404040"/>
                </a:solidFill>
                <a:latin typeface="Calibri"/>
                <a:cs typeface="Calibri"/>
              </a:rPr>
              <a:t>a</a:t>
            </a:r>
            <a:r>
              <a:rPr sz="4400" b="1" spc="114" dirty="0">
                <a:solidFill>
                  <a:srgbClr val="404040"/>
                </a:solidFill>
                <a:latin typeface="Calibri"/>
                <a:cs typeface="Calibri"/>
              </a:rPr>
              <a:t>t</a:t>
            </a:r>
            <a:r>
              <a:rPr sz="4400" b="1" spc="105" dirty="0">
                <a:solidFill>
                  <a:srgbClr val="404040"/>
                </a:solidFill>
                <a:latin typeface="Calibri"/>
                <a:cs typeface="Calibri"/>
              </a:rPr>
              <a:t>s</a:t>
            </a:r>
            <a:endParaRPr sz="4400">
              <a:latin typeface="Calibri"/>
              <a:cs typeface="Calibri"/>
            </a:endParaRPr>
          </a:p>
          <a:p>
            <a:pPr marR="3570604" algn="ctr">
              <a:lnSpc>
                <a:spcPts val="2255"/>
              </a:lnSpc>
            </a:pPr>
            <a:r>
              <a:rPr sz="2000" dirty="0">
                <a:solidFill>
                  <a:srgbClr val="FF0000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FF0000"/>
                </a:solidFill>
                <a:latin typeface="Tahoma"/>
                <a:cs typeface="Tahoma"/>
              </a:rPr>
              <a:t>isk </a:t>
            </a:r>
            <a:r>
              <a:rPr sz="2000" spc="-15" dirty="0">
                <a:solidFill>
                  <a:srgbClr val="FF0000"/>
                </a:solidFill>
                <a:latin typeface="Tahoma"/>
                <a:cs typeface="Tahoma"/>
              </a:rPr>
              <a:t>manag</a:t>
            </a:r>
            <a:r>
              <a:rPr sz="2000" dirty="0">
                <a:solidFill>
                  <a:srgbClr val="FF0000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FF0000"/>
                </a:solidFill>
                <a:latin typeface="Tahoma"/>
                <a:cs typeface="Tahoma"/>
              </a:rPr>
              <a:t>m</a:t>
            </a:r>
            <a:r>
              <a:rPr sz="2000" dirty="0">
                <a:solidFill>
                  <a:srgbClr val="FF0000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FF0000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FF0000"/>
                </a:solidFill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"/>
              </a:spcBef>
            </a:pPr>
            <a:endParaRPr sz="2300">
              <a:latin typeface="Times New Roman"/>
              <a:cs typeface="Times New Roman"/>
            </a:endParaRPr>
          </a:p>
          <a:p>
            <a:pPr marL="2512695" algn="ctr">
              <a:lnSpc>
                <a:spcPct val="100000"/>
              </a:lnSpc>
            </a:pPr>
            <a:r>
              <a:rPr sz="3600" b="0" dirty="0">
                <a:solidFill>
                  <a:srgbClr val="FFFFFF"/>
                </a:solidFill>
                <a:latin typeface="Avenir LT Std 35 Light"/>
                <a:cs typeface="Avenir LT Std 35 Light"/>
              </a:rPr>
              <a:t>opportunities</a:t>
            </a:r>
            <a:endParaRPr sz="3600">
              <a:latin typeface="Avenir LT Std 35 Light"/>
              <a:cs typeface="Avenir LT Std 35 Light"/>
            </a:endParaRPr>
          </a:p>
          <a:p>
            <a:pPr marL="2554605" algn="ctr">
              <a:lnSpc>
                <a:spcPct val="100000"/>
              </a:lnSpc>
              <a:spcBef>
                <a:spcPts val="770"/>
              </a:spcBef>
            </a:pPr>
            <a:r>
              <a:rPr sz="2000" spc="-15" dirty="0">
                <a:solidFill>
                  <a:srgbClr val="008000"/>
                </a:solidFill>
                <a:latin typeface="Tahoma"/>
                <a:cs typeface="Tahoma"/>
              </a:rPr>
              <a:t>per</a:t>
            </a:r>
            <a:r>
              <a:rPr sz="2000" spc="-20" dirty="0">
                <a:solidFill>
                  <a:srgbClr val="008000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008000"/>
                </a:solidFill>
                <a:latin typeface="Tahoma"/>
                <a:cs typeface="Tahoma"/>
              </a:rPr>
              <a:t>or</a:t>
            </a:r>
            <a:r>
              <a:rPr sz="2000" spc="-15" dirty="0">
                <a:solidFill>
                  <a:srgbClr val="008000"/>
                </a:solidFill>
                <a:latin typeface="Tahoma"/>
                <a:cs typeface="Tahoma"/>
              </a:rPr>
              <a:t>man</a:t>
            </a:r>
            <a:r>
              <a:rPr sz="2000" dirty="0">
                <a:solidFill>
                  <a:srgbClr val="008000"/>
                </a:solidFill>
                <a:latin typeface="Tahoma"/>
                <a:cs typeface="Tahoma"/>
              </a:rPr>
              <a:t>ce</a:t>
            </a:r>
            <a:r>
              <a:rPr sz="2000" spc="-5" dirty="0">
                <a:solidFill>
                  <a:srgbClr val="008000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008000"/>
                </a:solidFill>
                <a:latin typeface="Tahoma"/>
                <a:cs typeface="Tahoma"/>
              </a:rPr>
              <a:t>manag</a:t>
            </a:r>
            <a:r>
              <a:rPr sz="2000" dirty="0">
                <a:solidFill>
                  <a:srgbClr val="008000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008000"/>
                </a:solidFill>
                <a:latin typeface="Tahoma"/>
                <a:cs typeface="Tahoma"/>
              </a:rPr>
              <a:t>m</a:t>
            </a:r>
            <a:r>
              <a:rPr sz="2000" dirty="0">
                <a:solidFill>
                  <a:srgbClr val="008000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008000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008000"/>
                </a:solidFill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12</a:t>
            </a:fld>
            <a:endParaRPr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2056763" y="723544"/>
            <a:ext cx="565912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1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alu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manag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ooks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ces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5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alu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5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alu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in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0" dirty="0">
                <a:latin typeface="Tahoma"/>
                <a:cs typeface="Tahoma"/>
              </a:rPr>
              <a:t>onjun</a:t>
            </a:r>
            <a:r>
              <a:rPr sz="2000" dirty="0">
                <a:latin typeface="Tahoma"/>
                <a:cs typeface="Tahoma"/>
              </a:rPr>
              <a:t>ct</a:t>
            </a:r>
            <a:r>
              <a:rPr sz="2000" spc="-10" dirty="0">
                <a:latin typeface="Tahoma"/>
                <a:cs typeface="Tahoma"/>
              </a:rPr>
              <a:t>ion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8025" y="1844824"/>
            <a:ext cx="7075802" cy="4392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54230" y="2543415"/>
            <a:ext cx="3584575" cy="3477895"/>
          </a:xfrm>
          <a:custGeom>
            <a:avLst/>
            <a:gdLst/>
            <a:ahLst/>
            <a:cxnLst/>
            <a:rect l="l" t="t" r="r" b="b"/>
            <a:pathLst>
              <a:path w="3584575" h="3477895">
                <a:moveTo>
                  <a:pt x="0" y="0"/>
                </a:moveTo>
                <a:lnTo>
                  <a:pt x="3584201" y="0"/>
                </a:lnTo>
                <a:lnTo>
                  <a:pt x="3584201" y="3477873"/>
                </a:lnTo>
                <a:lnTo>
                  <a:pt x="0" y="34778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32970" y="2619897"/>
            <a:ext cx="3138805" cy="3332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dirty="0">
                <a:latin typeface="Tahoma"/>
                <a:cs typeface="Tahoma"/>
              </a:rPr>
              <a:t>P</a:t>
            </a:r>
            <a:r>
              <a:rPr sz="2000" spc="-10" dirty="0">
                <a:latin typeface="Tahoma"/>
                <a:cs typeface="Tahoma"/>
              </a:rPr>
              <a:t>ubli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0" dirty="0">
                <a:latin typeface="Tahoma"/>
                <a:cs typeface="Tahoma"/>
              </a:rPr>
              <a:t>la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dirty="0">
                <a:latin typeface="Tahoma"/>
                <a:cs typeface="Tahoma"/>
              </a:rPr>
              <a:t>s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dirty="0">
                <a:latin typeface="Tahoma"/>
                <a:cs typeface="Tahoma"/>
              </a:rPr>
              <a:t>H</a:t>
            </a:r>
            <a:r>
              <a:rPr sz="2000" spc="-15" dirty="0">
                <a:latin typeface="Tahoma"/>
                <a:cs typeface="Tahoma"/>
              </a:rPr>
              <a:t>uman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es</a:t>
            </a:r>
            <a:r>
              <a:rPr sz="2000" spc="-15" dirty="0">
                <a:latin typeface="Tahoma"/>
                <a:cs typeface="Tahoma"/>
              </a:rPr>
              <a:t>ou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ces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0" dirty="0">
                <a:latin typeface="Tahoma"/>
                <a:cs typeface="Tahoma"/>
              </a:rPr>
              <a:t>Legal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</a:t>
            </a:r>
            <a:r>
              <a:rPr sz="2000" spc="-15" dirty="0">
                <a:latin typeface="Tahoma"/>
                <a:cs typeface="Tahoma"/>
              </a:rPr>
              <a:t>f</a:t>
            </a:r>
            <a:r>
              <a:rPr sz="2000" spc="-25" dirty="0">
                <a:latin typeface="Tahoma"/>
                <a:cs typeface="Tahoma"/>
              </a:rPr>
              <a:t>f</a:t>
            </a:r>
            <a:r>
              <a:rPr sz="2000" spc="-10" dirty="0">
                <a:latin typeface="Tahoma"/>
                <a:cs typeface="Tahoma"/>
              </a:rPr>
              <a:t>air</a:t>
            </a:r>
            <a:r>
              <a:rPr sz="2000" dirty="0">
                <a:latin typeface="Tahoma"/>
                <a:cs typeface="Tahoma"/>
              </a:rPr>
              <a:t>s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20" dirty="0">
                <a:latin typeface="Tahoma"/>
                <a:cs typeface="Tahoma"/>
              </a:rPr>
              <a:t>In</a:t>
            </a:r>
            <a:r>
              <a:rPr sz="2000" spc="-5" dirty="0">
                <a:latin typeface="Tahoma"/>
                <a:cs typeface="Tahoma"/>
              </a:rPr>
              <a:t>s</a:t>
            </a:r>
            <a:r>
              <a:rPr sz="2000" spc="-20" dirty="0">
                <a:latin typeface="Tahoma"/>
                <a:cs typeface="Tahoma"/>
              </a:rPr>
              <a:t>u</a:t>
            </a:r>
            <a:r>
              <a:rPr sz="2000" spc="-35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ce</a:t>
            </a:r>
            <a:r>
              <a:rPr sz="2000" dirty="0">
                <a:latin typeface="Tahoma"/>
                <a:cs typeface="Tahoma"/>
              </a:rPr>
              <a:t>s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5" dirty="0">
                <a:latin typeface="Tahoma"/>
                <a:cs typeface="Tahoma"/>
              </a:rPr>
              <a:t>Complian</a:t>
            </a:r>
            <a:r>
              <a:rPr sz="2000" dirty="0">
                <a:latin typeface="Tahoma"/>
                <a:cs typeface="Tahoma"/>
              </a:rPr>
              <a:t>ce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manag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5" dirty="0">
                <a:latin typeface="Tahoma"/>
                <a:cs typeface="Tahoma"/>
              </a:rPr>
              <a:t>Cu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15" dirty="0">
                <a:latin typeface="Tahoma"/>
                <a:cs typeface="Tahoma"/>
              </a:rPr>
              <a:t>om</a:t>
            </a:r>
            <a:r>
              <a:rPr sz="2000" dirty="0">
                <a:latin typeface="Tahoma"/>
                <a:cs typeface="Tahoma"/>
              </a:rPr>
              <a:t>er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ser</a:t>
            </a:r>
            <a:r>
              <a:rPr sz="2000" spc="-10" dirty="0">
                <a:latin typeface="Tahoma"/>
                <a:cs typeface="Tahoma"/>
              </a:rPr>
              <a:t>vi</a:t>
            </a:r>
            <a:r>
              <a:rPr sz="2000" dirty="0">
                <a:latin typeface="Tahoma"/>
                <a:cs typeface="Tahoma"/>
              </a:rPr>
              <a:t>ce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dirty="0">
                <a:latin typeface="Tahoma"/>
                <a:cs typeface="Tahoma"/>
              </a:rPr>
              <a:t>Fi</a:t>
            </a:r>
            <a:r>
              <a:rPr sz="2000" spc="-20" dirty="0">
                <a:latin typeface="Tahoma"/>
                <a:cs typeface="Tahoma"/>
              </a:rPr>
              <a:t>nan</a:t>
            </a:r>
            <a:r>
              <a:rPr sz="2000" spc="-5" dirty="0">
                <a:latin typeface="Tahoma"/>
                <a:cs typeface="Tahoma"/>
              </a:rPr>
              <a:t>ce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5" dirty="0">
                <a:latin typeface="Tahoma"/>
                <a:cs typeface="Tahoma"/>
              </a:rPr>
              <a:t>ICT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&amp;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in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dirty="0">
                <a:latin typeface="Tahoma"/>
                <a:cs typeface="Tahoma"/>
              </a:rPr>
              <a:t>or</a:t>
            </a:r>
            <a:r>
              <a:rPr sz="2000" spc="-15" dirty="0">
                <a:latin typeface="Tahoma"/>
                <a:cs typeface="Tahoma"/>
              </a:rPr>
              <a:t>ma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sec</a:t>
            </a:r>
            <a:r>
              <a:rPr sz="2000" spc="-15" dirty="0">
                <a:latin typeface="Tahoma"/>
                <a:cs typeface="Tahoma"/>
              </a:rPr>
              <a:t>u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5" dirty="0">
                <a:latin typeface="Tahoma"/>
                <a:cs typeface="Tahoma"/>
              </a:rPr>
              <a:t>Mar</a:t>
            </a:r>
            <a:r>
              <a:rPr sz="2000" spc="-20" dirty="0">
                <a:latin typeface="Tahoma"/>
                <a:cs typeface="Tahoma"/>
              </a:rPr>
              <a:t>k</a:t>
            </a:r>
            <a:r>
              <a:rPr sz="2000" dirty="0">
                <a:latin typeface="Tahoma"/>
                <a:cs typeface="Tahoma"/>
              </a:rPr>
              <a:t>et</a:t>
            </a:r>
            <a:r>
              <a:rPr sz="2000" spc="-10" dirty="0">
                <a:latin typeface="Tahoma"/>
                <a:cs typeface="Tahoma"/>
              </a:rPr>
              <a:t>ing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55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dirty="0">
                <a:latin typeface="Tahoma"/>
                <a:cs typeface="Tahoma"/>
              </a:rPr>
              <a:t>se</a:t>
            </a:r>
            <a:r>
              <a:rPr sz="2000" spc="-20" dirty="0">
                <a:latin typeface="Tahoma"/>
                <a:cs typeface="Tahoma"/>
              </a:rPr>
              <a:t>a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5" dirty="0">
                <a:latin typeface="Tahoma"/>
                <a:cs typeface="Tahoma"/>
              </a:rPr>
              <a:t>h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&amp;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d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v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lopm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5" dirty="0">
                <a:latin typeface="Tahoma"/>
                <a:cs typeface="Tahoma"/>
              </a:rPr>
              <a:t>Me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g</a:t>
            </a:r>
            <a:r>
              <a:rPr sz="2000" dirty="0">
                <a:latin typeface="Tahoma"/>
                <a:cs typeface="Tahoma"/>
              </a:rPr>
              <a:t>ers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&amp;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0" dirty="0">
                <a:latin typeface="Tahoma"/>
                <a:cs typeface="Tahoma"/>
              </a:rPr>
              <a:t>qui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dirty="0">
                <a:latin typeface="Tahoma"/>
                <a:cs typeface="Tahoma"/>
              </a:rPr>
              <a:t>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24688" y="2543415"/>
            <a:ext cx="3112770" cy="3477895"/>
          </a:xfrm>
          <a:custGeom>
            <a:avLst/>
            <a:gdLst/>
            <a:ahLst/>
            <a:cxnLst/>
            <a:rect l="l" t="t" r="r" b="b"/>
            <a:pathLst>
              <a:path w="3112770" h="3477895">
                <a:moveTo>
                  <a:pt x="0" y="0"/>
                </a:moveTo>
                <a:lnTo>
                  <a:pt x="3112160" y="0"/>
                </a:lnTo>
                <a:lnTo>
                  <a:pt x="3112160" y="3477873"/>
                </a:lnTo>
                <a:lnTo>
                  <a:pt x="0" y="347787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03429" y="2619897"/>
            <a:ext cx="2866390" cy="3332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95" dirty="0">
                <a:latin typeface="Tahoma"/>
                <a:cs typeface="Tahoma"/>
              </a:rPr>
              <a:t>F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5" dirty="0">
                <a:latin typeface="Tahoma"/>
                <a:cs typeface="Tahoma"/>
              </a:rPr>
              <a:t>ili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manag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5" dirty="0">
                <a:latin typeface="Tahoma"/>
                <a:cs typeface="Tahoma"/>
              </a:rPr>
              <a:t>Maint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nanc</a:t>
            </a:r>
            <a:r>
              <a:rPr sz="2000" dirty="0">
                <a:latin typeface="Tahoma"/>
                <a:cs typeface="Tahoma"/>
              </a:rPr>
              <a:t>e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dirty="0">
                <a:latin typeface="Tahoma"/>
                <a:cs typeface="Tahoma"/>
              </a:rPr>
              <a:t>F</a:t>
            </a:r>
            <a:r>
              <a:rPr sz="2000" spc="-35" dirty="0">
                <a:latin typeface="Tahoma"/>
                <a:cs typeface="Tahoma"/>
              </a:rPr>
              <a:t>r</a:t>
            </a:r>
            <a:r>
              <a:rPr sz="2000" spc="-20" dirty="0">
                <a:latin typeface="Tahoma"/>
                <a:cs typeface="Tahoma"/>
              </a:rPr>
              <a:t>au</a:t>
            </a:r>
            <a:r>
              <a:rPr sz="2000" spc="-15" dirty="0">
                <a:latin typeface="Tahoma"/>
                <a:cs typeface="Tahoma"/>
              </a:rPr>
              <a:t>d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p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v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90" dirty="0">
                <a:latin typeface="Tahoma"/>
                <a:cs typeface="Tahoma"/>
              </a:rPr>
              <a:t>T</a:t>
            </a:r>
            <a:r>
              <a:rPr sz="2000" spc="-35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15" dirty="0">
                <a:latin typeface="Tahoma"/>
                <a:cs typeface="Tahoma"/>
              </a:rPr>
              <a:t>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&amp;</a:t>
            </a:r>
            <a:r>
              <a:rPr sz="2000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d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v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lopm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0" dirty="0">
                <a:latin typeface="Tahoma"/>
                <a:cs typeface="Tahoma"/>
              </a:rPr>
              <a:t>Quali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 </a:t>
            </a:r>
            <a:r>
              <a:rPr sz="2000" spc="-15" dirty="0">
                <a:latin typeface="Tahoma"/>
                <a:cs typeface="Tahoma"/>
              </a:rPr>
              <a:t>&amp;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sa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spc="-5" dirty="0">
                <a:latin typeface="Tahoma"/>
                <a:cs typeface="Tahoma"/>
              </a:rPr>
              <a:t>e</a:t>
            </a:r>
            <a:r>
              <a:rPr sz="2000" spc="-25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90" dirty="0">
                <a:latin typeface="Tahoma"/>
                <a:cs typeface="Tahoma"/>
              </a:rPr>
              <a:t>T</a:t>
            </a:r>
            <a:r>
              <a:rPr sz="2000" spc="-15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spc="-5" dirty="0">
                <a:latin typeface="Tahoma"/>
                <a:cs typeface="Tahoma"/>
              </a:rPr>
              <a:t>s</a:t>
            </a:r>
            <a:r>
              <a:rPr sz="2000" spc="-20" dirty="0">
                <a:latin typeface="Tahoma"/>
                <a:cs typeface="Tahoma"/>
              </a:rPr>
              <a:t>u</a:t>
            </a:r>
            <a:r>
              <a:rPr sz="2000" spc="-5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y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5" dirty="0">
                <a:latin typeface="Tahoma"/>
                <a:cs typeface="Tahoma"/>
              </a:rPr>
              <a:t>CSR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0" dirty="0">
                <a:latin typeface="Tahoma"/>
                <a:cs typeface="Tahoma"/>
              </a:rPr>
              <a:t>Ri</a:t>
            </a:r>
            <a:r>
              <a:rPr sz="2000" dirty="0">
                <a:latin typeface="Tahoma"/>
                <a:cs typeface="Tahoma"/>
              </a:rPr>
              <a:t>sk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manag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5" dirty="0">
                <a:latin typeface="Tahoma"/>
                <a:cs typeface="Tahoma"/>
              </a:rPr>
              <a:t>Con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o</a:t>
            </a:r>
            <a:r>
              <a:rPr sz="2000" dirty="0">
                <a:latin typeface="Tahoma"/>
                <a:cs typeface="Tahoma"/>
              </a:rPr>
              <a:t>l</a:t>
            </a:r>
            <a:r>
              <a:rPr sz="2000" spc="-10" dirty="0">
                <a:latin typeface="Tahoma"/>
                <a:cs typeface="Tahoma"/>
              </a:rPr>
              <a:t>ling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spc="-15" dirty="0">
                <a:latin typeface="Tahoma"/>
                <a:cs typeface="Tahoma"/>
              </a:rPr>
              <a:t>Con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inui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manag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nt</a:t>
            </a:r>
            <a:endParaRPr sz="2000">
              <a:latin typeface="Tahoma"/>
              <a:cs typeface="Tahoma"/>
            </a:endParaRPr>
          </a:p>
          <a:p>
            <a:pPr marL="179070" indent="-166370">
              <a:lnSpc>
                <a:spcPct val="100000"/>
              </a:lnSpc>
              <a:buFont typeface="Arial"/>
              <a:buChar char="•"/>
              <a:tabLst>
                <a:tab pos="179705" algn="l"/>
              </a:tabLst>
            </a:pP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Etcete</a:t>
            </a:r>
            <a:r>
              <a:rPr sz="2000" spc="-35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….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13</a:t>
            </a:fld>
            <a:endParaRPr spc="-10" dirty="0"/>
          </a:p>
        </p:txBody>
      </p:sp>
      <p:sp>
        <p:nvSpPr>
          <p:cNvPr id="7" name="object 7"/>
          <p:cNvSpPr txBox="1"/>
          <p:nvPr/>
        </p:nvSpPr>
        <p:spPr>
          <a:xfrm>
            <a:off x="2056764" y="680896"/>
            <a:ext cx="585025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The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ma</a:t>
            </a:r>
            <a:r>
              <a:rPr sz="2000" spc="-3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peci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ali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sts 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3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ol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wi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h 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ma</a:t>
            </a:r>
            <a:r>
              <a:rPr sz="2000" spc="-3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y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opp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ort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un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wi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th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rgani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z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….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5080">
              <a:lnSpc>
                <a:spcPct val="108300"/>
              </a:lnSpc>
            </a:pPr>
            <a:r>
              <a:rPr spc="-110" dirty="0"/>
              <a:t>V</a:t>
            </a:r>
            <a:r>
              <a:rPr spc="-10" dirty="0"/>
              <a:t>alu</a:t>
            </a:r>
            <a:r>
              <a:rPr dirty="0"/>
              <a:t>e</a:t>
            </a:r>
            <a:r>
              <a:rPr spc="-5" dirty="0"/>
              <a:t> </a:t>
            </a:r>
            <a:r>
              <a:rPr spc="-15" dirty="0"/>
              <a:t>manag</a:t>
            </a:r>
            <a:r>
              <a:rPr dirty="0"/>
              <a:t>e</a:t>
            </a:r>
            <a:r>
              <a:rPr spc="-2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dirty="0"/>
              <a:t>t</a:t>
            </a:r>
            <a:r>
              <a:rPr spc="-5" dirty="0"/>
              <a:t> </a:t>
            </a:r>
            <a:r>
              <a:rPr dirty="0"/>
              <a:t>o</a:t>
            </a:r>
            <a:r>
              <a:rPr spc="-15" dirty="0"/>
              <a:t>f</a:t>
            </a:r>
            <a:r>
              <a:rPr spc="-20" dirty="0"/>
              <a:t>f</a:t>
            </a:r>
            <a:r>
              <a:rPr dirty="0"/>
              <a:t>ers</a:t>
            </a:r>
            <a:r>
              <a:rPr spc="-5" dirty="0"/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spc="-5" dirty="0"/>
              <a:t> </a:t>
            </a:r>
            <a:r>
              <a:rPr dirty="0"/>
              <a:t>t</a:t>
            </a:r>
            <a:r>
              <a:rPr spc="-20" dirty="0"/>
              <a:t>h</a:t>
            </a:r>
            <a:r>
              <a:rPr spc="-15" dirty="0"/>
              <a:t>e</a:t>
            </a:r>
            <a:r>
              <a:rPr spc="-5" dirty="0"/>
              <a:t> </a:t>
            </a:r>
            <a:r>
              <a:rPr dirty="0">
                <a:solidFill>
                  <a:srgbClr val="000000"/>
                </a:solidFill>
              </a:rPr>
              <a:t>c</a:t>
            </a:r>
            <a:r>
              <a:rPr spc="-15" dirty="0">
                <a:solidFill>
                  <a:srgbClr val="000000"/>
                </a:solidFill>
              </a:rPr>
              <a:t>ommon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pla</a:t>
            </a:r>
            <a:r>
              <a:rPr dirty="0">
                <a:solidFill>
                  <a:srgbClr val="000000"/>
                </a:solidFill>
              </a:rPr>
              <a:t>t</a:t>
            </a:r>
            <a:r>
              <a:rPr spc="-20" dirty="0">
                <a:solidFill>
                  <a:srgbClr val="000000"/>
                </a:solidFill>
              </a:rPr>
              <a:t>f</a:t>
            </a:r>
            <a:r>
              <a:rPr dirty="0">
                <a:solidFill>
                  <a:srgbClr val="000000"/>
                </a:solidFill>
              </a:rPr>
              <a:t>or</a:t>
            </a:r>
            <a:r>
              <a:rPr spc="-20" dirty="0">
                <a:solidFill>
                  <a:srgbClr val="000000"/>
                </a:solidFill>
              </a:rPr>
              <a:t>m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spc="-20" dirty="0"/>
              <a:t>f</a:t>
            </a:r>
            <a:r>
              <a:rPr dirty="0"/>
              <a:t>or </a:t>
            </a:r>
            <a:r>
              <a:rPr spc="-10" dirty="0"/>
              <a:t>aligning </a:t>
            </a:r>
            <a:r>
              <a:rPr spc="-15" dirty="0"/>
              <a:t>a</a:t>
            </a:r>
            <a:r>
              <a:rPr dirty="0"/>
              <a:t>l</a:t>
            </a:r>
            <a:r>
              <a:rPr spc="-5" dirty="0"/>
              <a:t>l </a:t>
            </a:r>
            <a:r>
              <a:rPr dirty="0"/>
              <a:t>t</a:t>
            </a:r>
            <a:r>
              <a:rPr spc="-15" dirty="0"/>
              <a:t>h</a:t>
            </a:r>
            <a:r>
              <a:rPr dirty="0"/>
              <a:t>ose</a:t>
            </a:r>
            <a:r>
              <a:rPr spc="-5" dirty="0"/>
              <a:t> </a:t>
            </a:r>
            <a:r>
              <a:rPr dirty="0"/>
              <a:t>s</a:t>
            </a:r>
            <a:r>
              <a:rPr spc="-5" dirty="0"/>
              <a:t>peci</a:t>
            </a:r>
            <a:r>
              <a:rPr spc="-10" dirty="0"/>
              <a:t>ali</a:t>
            </a:r>
            <a:r>
              <a:rPr dirty="0"/>
              <a:t>sts</a:t>
            </a:r>
          </a:p>
        </p:txBody>
      </p:sp>
      <p:sp>
        <p:nvSpPr>
          <p:cNvPr id="3" name="object 3"/>
          <p:cNvSpPr/>
          <p:nvPr/>
        </p:nvSpPr>
        <p:spPr>
          <a:xfrm>
            <a:off x="2081321" y="1904837"/>
            <a:ext cx="6331522" cy="4270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8963" y="5519893"/>
            <a:ext cx="4429125" cy="369570"/>
          </a:xfrm>
          <a:custGeom>
            <a:avLst/>
            <a:gdLst/>
            <a:ahLst/>
            <a:cxnLst/>
            <a:rect l="l" t="t" r="r" b="b"/>
            <a:pathLst>
              <a:path w="4429125" h="369570">
                <a:moveTo>
                  <a:pt x="0" y="0"/>
                </a:moveTo>
                <a:lnTo>
                  <a:pt x="4428689" y="0"/>
                </a:lnTo>
                <a:lnTo>
                  <a:pt x="4428689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59292" y="5553046"/>
            <a:ext cx="42284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Tahoma"/>
                <a:cs typeface="Tahoma"/>
              </a:rPr>
              <a:t>cl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r </a:t>
            </a:r>
            <a:r>
              <a:rPr sz="1800" spc="-10" dirty="0">
                <a:latin typeface="Tahoma"/>
                <a:cs typeface="Tahoma"/>
              </a:rPr>
              <a:t>rol</a:t>
            </a:r>
            <a:r>
              <a:rPr sz="1800" dirty="0">
                <a:latin typeface="Tahoma"/>
                <a:cs typeface="Tahoma"/>
              </a:rPr>
              <a:t>es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and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c</a:t>
            </a:r>
            <a:r>
              <a:rPr sz="1800" spc="-10" dirty="0">
                <a:latin typeface="Tahoma"/>
                <a:cs typeface="Tahoma"/>
              </a:rPr>
              <a:t>on</a:t>
            </a:r>
            <a:r>
              <a:rPr sz="1800" dirty="0">
                <a:latin typeface="Tahoma"/>
                <a:cs typeface="Tahoma"/>
              </a:rPr>
              <a:t>tr</a:t>
            </a:r>
            <a:r>
              <a:rPr sz="1800" spc="-10" dirty="0">
                <a:latin typeface="Tahoma"/>
                <a:cs typeface="Tahoma"/>
              </a:rPr>
              <a:t>ibu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ion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of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l</a:t>
            </a:r>
            <a:r>
              <a:rPr sz="1800" spc="-5" dirty="0">
                <a:latin typeface="Tahoma"/>
                <a:cs typeface="Tahoma"/>
              </a:rPr>
              <a:t>l </a:t>
            </a:r>
            <a:r>
              <a:rPr sz="1800" spc="-10" dirty="0">
                <a:latin typeface="Tahoma"/>
                <a:cs typeface="Tahoma"/>
              </a:rPr>
              <a:t>pl</a:t>
            </a:r>
            <a:r>
              <a:rPr sz="1800" spc="-25" dirty="0">
                <a:latin typeface="Tahoma"/>
                <a:cs typeface="Tahoma"/>
              </a:rPr>
              <a:t>a</a:t>
            </a:r>
            <a:r>
              <a:rPr sz="1800" spc="-15" dirty="0">
                <a:latin typeface="Tahoma"/>
                <a:cs typeface="Tahoma"/>
              </a:rPr>
              <a:t>y</a:t>
            </a:r>
            <a:r>
              <a:rPr sz="1800" dirty="0">
                <a:latin typeface="Tahoma"/>
                <a:cs typeface="Tahoma"/>
              </a:rPr>
              <a:t>ers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14</a:t>
            </a:fld>
            <a:endParaRPr spc="-1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2369" y="1922167"/>
            <a:ext cx="2371725" cy="4277360"/>
          </a:xfrm>
          <a:custGeom>
            <a:avLst/>
            <a:gdLst/>
            <a:ahLst/>
            <a:cxnLst/>
            <a:rect l="l" t="t" r="r" b="b"/>
            <a:pathLst>
              <a:path w="2371725" h="4277360">
                <a:moveTo>
                  <a:pt x="0" y="0"/>
                </a:moveTo>
                <a:lnTo>
                  <a:pt x="2371201" y="0"/>
                </a:lnTo>
                <a:lnTo>
                  <a:pt x="2371201" y="4277063"/>
                </a:lnTo>
                <a:lnTo>
                  <a:pt x="0" y="4277063"/>
                </a:lnTo>
                <a:lnTo>
                  <a:pt x="0" y="0"/>
                </a:lnTo>
                <a:close/>
              </a:path>
            </a:pathLst>
          </a:custGeom>
          <a:solidFill>
            <a:srgbClr val="CDDC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66833" y="1922167"/>
            <a:ext cx="3945536" cy="4282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72538" y="2186796"/>
            <a:ext cx="2635250" cy="3775710"/>
          </a:xfrm>
          <a:custGeom>
            <a:avLst/>
            <a:gdLst/>
            <a:ahLst/>
            <a:cxnLst/>
            <a:rect l="l" t="t" r="r" b="b"/>
            <a:pathLst>
              <a:path w="2635250" h="3775710">
                <a:moveTo>
                  <a:pt x="0" y="0"/>
                </a:moveTo>
                <a:lnTo>
                  <a:pt x="2634757" y="0"/>
                </a:lnTo>
                <a:lnTo>
                  <a:pt x="2634757" y="3775392"/>
                </a:lnTo>
                <a:lnTo>
                  <a:pt x="0" y="37753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40179" y="2307600"/>
            <a:ext cx="1887855" cy="3580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1620" indent="-248920">
              <a:lnSpc>
                <a:spcPct val="100000"/>
              </a:lnSpc>
              <a:buSzPct val="97560"/>
              <a:buFont typeface="Arial"/>
              <a:buChar char="•"/>
              <a:tabLst>
                <a:tab pos="262255" algn="l"/>
              </a:tabLst>
            </a:pPr>
            <a:r>
              <a:rPr sz="2050" i="1" spc="-25" dirty="0">
                <a:latin typeface="Tahoma"/>
                <a:cs typeface="Tahoma"/>
              </a:rPr>
              <a:t>policies</a:t>
            </a:r>
            <a:endParaRPr sz="2050">
              <a:latin typeface="Tahoma"/>
              <a:cs typeface="Tahoma"/>
            </a:endParaRPr>
          </a:p>
          <a:p>
            <a:pPr marL="261620" indent="-248920">
              <a:lnSpc>
                <a:spcPct val="100000"/>
              </a:lnSpc>
              <a:spcBef>
                <a:spcPts val="340"/>
              </a:spcBef>
              <a:buSzPct val="97560"/>
              <a:buFont typeface="Arial"/>
              <a:buChar char="•"/>
              <a:tabLst>
                <a:tab pos="262255" algn="l"/>
              </a:tabLst>
            </a:pPr>
            <a:r>
              <a:rPr sz="2050" i="1" spc="-35" dirty="0">
                <a:latin typeface="Tahoma"/>
                <a:cs typeface="Tahoma"/>
              </a:rPr>
              <a:t>mgt.</a:t>
            </a:r>
            <a:r>
              <a:rPr sz="2050" i="1" spc="-20" dirty="0">
                <a:latin typeface="Tahoma"/>
                <a:cs typeface="Tahoma"/>
              </a:rPr>
              <a:t> </a:t>
            </a:r>
            <a:r>
              <a:rPr sz="2050" i="1" spc="-30" dirty="0">
                <a:latin typeface="Tahoma"/>
                <a:cs typeface="Tahoma"/>
              </a:rPr>
              <a:t>cont</a:t>
            </a:r>
            <a:r>
              <a:rPr sz="2050" i="1" spc="-60" dirty="0">
                <a:latin typeface="Tahoma"/>
                <a:cs typeface="Tahoma"/>
              </a:rPr>
              <a:t>r</a:t>
            </a:r>
            <a:r>
              <a:rPr sz="2050" i="1" spc="-30" dirty="0">
                <a:latin typeface="Tahoma"/>
                <a:cs typeface="Tahoma"/>
              </a:rPr>
              <a:t>acts</a:t>
            </a:r>
            <a:endParaRPr sz="2050">
              <a:latin typeface="Tahoma"/>
              <a:cs typeface="Tahoma"/>
            </a:endParaRPr>
          </a:p>
          <a:p>
            <a:pPr marL="261620" indent="-248920">
              <a:lnSpc>
                <a:spcPct val="100000"/>
              </a:lnSpc>
              <a:spcBef>
                <a:spcPts val="439"/>
              </a:spcBef>
              <a:buSzPct val="97560"/>
              <a:buFont typeface="Arial"/>
              <a:buChar char="•"/>
              <a:tabLst>
                <a:tab pos="262255" algn="l"/>
              </a:tabLst>
            </a:pPr>
            <a:r>
              <a:rPr sz="2050" i="1" spc="-30" dirty="0">
                <a:latin typeface="Tahoma"/>
                <a:cs typeface="Tahoma"/>
              </a:rPr>
              <a:t>c</a:t>
            </a:r>
            <a:r>
              <a:rPr sz="2050" i="1" spc="-40" dirty="0">
                <a:latin typeface="Tahoma"/>
                <a:cs typeface="Tahoma"/>
              </a:rPr>
              <a:t>h</a:t>
            </a:r>
            <a:r>
              <a:rPr sz="2050" i="1" spc="-35" dirty="0">
                <a:latin typeface="Tahoma"/>
                <a:cs typeface="Tahoma"/>
              </a:rPr>
              <a:t>arters</a:t>
            </a:r>
            <a:endParaRPr sz="2050">
              <a:latin typeface="Tahoma"/>
              <a:cs typeface="Tahoma"/>
            </a:endParaRPr>
          </a:p>
          <a:p>
            <a:pPr marL="261620" indent="-248920">
              <a:lnSpc>
                <a:spcPct val="100000"/>
              </a:lnSpc>
              <a:spcBef>
                <a:spcPts val="439"/>
              </a:spcBef>
              <a:buSzPct val="97560"/>
              <a:buFont typeface="Arial"/>
              <a:buChar char="•"/>
              <a:tabLst>
                <a:tab pos="262255" algn="l"/>
              </a:tabLst>
            </a:pPr>
            <a:r>
              <a:rPr sz="2050" i="1" spc="-30" dirty="0">
                <a:latin typeface="Tahoma"/>
                <a:cs typeface="Tahoma"/>
              </a:rPr>
              <a:t>guidelines</a:t>
            </a:r>
            <a:endParaRPr sz="2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000" dirty="0"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dirty="0"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solidFill>
                  <a:srgbClr val="7F7F7F"/>
                </a:solidFill>
                <a:latin typeface="Arial"/>
                <a:cs typeface="Arial"/>
              </a:rPr>
              <a:t>•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15</a:t>
            </a:fld>
            <a:endParaRPr spc="-10" dirty="0"/>
          </a:p>
        </p:txBody>
      </p:sp>
      <p:sp>
        <p:nvSpPr>
          <p:cNvPr id="6" name="object 6"/>
          <p:cNvSpPr txBox="1"/>
          <p:nvPr/>
        </p:nvSpPr>
        <p:spPr>
          <a:xfrm>
            <a:off x="5989416" y="3768100"/>
            <a:ext cx="1264285" cy="287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i="1" spc="-35" dirty="0">
                <a:latin typeface="Tahoma"/>
                <a:cs typeface="Tahoma"/>
              </a:rPr>
              <a:t>procedur</a:t>
            </a:r>
            <a:r>
              <a:rPr sz="2050" i="1" spc="-30" dirty="0">
                <a:latin typeface="Tahoma"/>
                <a:cs typeface="Tahoma"/>
              </a:rPr>
              <a:t>es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89416" y="4136400"/>
            <a:ext cx="1043940" cy="287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i="1" spc="-35" dirty="0">
                <a:latin typeface="Tahoma"/>
                <a:cs typeface="Tahoma"/>
              </a:rPr>
              <a:t>pr</a:t>
            </a:r>
            <a:r>
              <a:rPr sz="2050" i="1" spc="-30" dirty="0">
                <a:latin typeface="Tahoma"/>
                <a:cs typeface="Tahoma"/>
              </a:rPr>
              <a:t>otocols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89416" y="4492000"/>
            <a:ext cx="1381760" cy="287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i="1" spc="-30" dirty="0">
                <a:latin typeface="Tahoma"/>
                <a:cs typeface="Tahoma"/>
              </a:rPr>
              <a:t>instructioms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89416" y="4860300"/>
            <a:ext cx="960119" cy="287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i="1" spc="-35" dirty="0">
                <a:latin typeface="Tahoma"/>
                <a:cs typeface="Tahoma"/>
              </a:rPr>
              <a:t>manuals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89416" y="5228600"/>
            <a:ext cx="2080260" cy="287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i="1" spc="-35" dirty="0">
                <a:latin typeface="Tahoma"/>
                <a:cs typeface="Tahoma"/>
              </a:rPr>
              <a:t>working</a:t>
            </a:r>
            <a:r>
              <a:rPr sz="2050" i="1" spc="-20" dirty="0">
                <a:latin typeface="Tahoma"/>
                <a:cs typeface="Tahoma"/>
              </a:rPr>
              <a:t> </a:t>
            </a:r>
            <a:r>
              <a:rPr sz="2050" i="1" spc="-30" dirty="0">
                <a:latin typeface="Tahoma"/>
                <a:cs typeface="Tahoma"/>
              </a:rPr>
              <a:t>sta</a:t>
            </a:r>
            <a:r>
              <a:rPr sz="2050" i="1" spc="-40" dirty="0">
                <a:latin typeface="Tahoma"/>
                <a:cs typeface="Tahoma"/>
              </a:rPr>
              <a:t>nd</a:t>
            </a:r>
            <a:r>
              <a:rPr sz="2050" i="1" spc="-35" dirty="0">
                <a:latin typeface="Tahoma"/>
                <a:cs typeface="Tahoma"/>
              </a:rPr>
              <a:t>a</a:t>
            </a:r>
            <a:r>
              <a:rPr sz="2050" i="1" spc="-40" dirty="0">
                <a:latin typeface="Tahoma"/>
                <a:cs typeface="Tahoma"/>
              </a:rPr>
              <a:t>rd</a:t>
            </a:r>
            <a:r>
              <a:rPr sz="2050" i="1" spc="-30" dirty="0">
                <a:latin typeface="Tahoma"/>
                <a:cs typeface="Tahoma"/>
              </a:rPr>
              <a:t>s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89416" y="5596900"/>
            <a:ext cx="934719" cy="287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i="1" spc="-30" dirty="0">
                <a:solidFill>
                  <a:srgbClr val="7F7F7F"/>
                </a:solidFill>
                <a:latin typeface="Tahoma"/>
                <a:cs typeface="Tahoma"/>
              </a:rPr>
              <a:t>etcete</a:t>
            </a:r>
            <a:r>
              <a:rPr sz="2050" i="1" spc="-6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50" i="1" spc="-3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5080">
              <a:lnSpc>
                <a:spcPct val="108300"/>
              </a:lnSpc>
            </a:pPr>
            <a:r>
              <a:rPr spc="-15" dirty="0"/>
              <a:t>Without</a:t>
            </a:r>
            <a:r>
              <a:rPr spc="-5" dirty="0"/>
              <a:t> </a:t>
            </a:r>
            <a:r>
              <a:rPr dirty="0"/>
              <a:t>e</a:t>
            </a:r>
            <a:r>
              <a:rPr spc="-15" dirty="0"/>
              <a:t>f</a:t>
            </a:r>
            <a:r>
              <a:rPr spc="-20" dirty="0"/>
              <a:t>f</a:t>
            </a:r>
            <a:r>
              <a:rPr dirty="0"/>
              <a:t>ect</a:t>
            </a:r>
            <a:r>
              <a:rPr spc="-5" dirty="0"/>
              <a:t>i</a:t>
            </a:r>
            <a:r>
              <a:rPr spc="-20" dirty="0"/>
              <a:t>v</a:t>
            </a:r>
            <a:r>
              <a:rPr dirty="0"/>
              <a:t>e</a:t>
            </a:r>
            <a:r>
              <a:rPr spc="-5" dirty="0"/>
              <a:t> </a:t>
            </a:r>
            <a:r>
              <a:rPr spc="-10" dirty="0">
                <a:solidFill>
                  <a:srgbClr val="000000"/>
                </a:solidFill>
              </a:rPr>
              <a:t>alignm</a:t>
            </a:r>
            <a:r>
              <a:rPr spc="-20" dirty="0">
                <a:solidFill>
                  <a:srgbClr val="000000"/>
                </a:solidFill>
              </a:rPr>
              <a:t>e</a:t>
            </a:r>
            <a:r>
              <a:rPr dirty="0">
                <a:solidFill>
                  <a:srgbClr val="000000"/>
                </a:solidFill>
              </a:rPr>
              <a:t>nt</a:t>
            </a:r>
            <a:r>
              <a:rPr spc="-10" dirty="0">
                <a:solidFill>
                  <a:srgbClr val="000000"/>
                </a:solidFill>
              </a:rPr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</a:t>
            </a:r>
            <a:r>
              <a:rPr spc="-5" dirty="0"/>
              <a:t> </a:t>
            </a:r>
            <a:r>
              <a:rPr dirty="0"/>
              <a:t>wel</a:t>
            </a:r>
            <a:r>
              <a:rPr spc="-5" dirty="0"/>
              <a:t>l</a:t>
            </a:r>
            <a:r>
              <a:rPr spc="-15" dirty="0"/>
              <a:t>-</a:t>
            </a:r>
            <a:r>
              <a:rPr dirty="0"/>
              <a:t>me</a:t>
            </a:r>
            <a:r>
              <a:rPr spc="-20" dirty="0"/>
              <a:t>an</a:t>
            </a:r>
            <a:r>
              <a:rPr spc="-10" dirty="0"/>
              <a:t>t</a:t>
            </a:r>
            <a:r>
              <a:rPr spc="-5" dirty="0"/>
              <a:t> </a:t>
            </a:r>
            <a:r>
              <a:rPr spc="-10" dirty="0"/>
              <a:t>in</a:t>
            </a:r>
            <a:r>
              <a:rPr spc="-15" dirty="0"/>
              <a:t>t</a:t>
            </a:r>
            <a:r>
              <a:rPr dirty="0"/>
              <a:t>er</a:t>
            </a:r>
            <a:r>
              <a:rPr spc="-15" dirty="0"/>
              <a:t>nal </a:t>
            </a:r>
            <a:r>
              <a:rPr spc="-10" dirty="0"/>
              <a:t>r</a:t>
            </a:r>
            <a:r>
              <a:rPr spc="-15" dirty="0"/>
              <a:t>ul</a:t>
            </a:r>
            <a:r>
              <a:rPr dirty="0"/>
              <a:t>es</a:t>
            </a:r>
            <a:r>
              <a:rPr spc="-5" dirty="0"/>
              <a:t> </a:t>
            </a:r>
            <a:r>
              <a:rPr dirty="0"/>
              <a:t>s</a:t>
            </a:r>
            <a:r>
              <a:rPr spc="-15" dirty="0"/>
              <a:t>uf</a:t>
            </a:r>
            <a:r>
              <a:rPr spc="-20" dirty="0"/>
              <a:t>f</a:t>
            </a:r>
            <a:r>
              <a:rPr dirty="0"/>
              <a:t>oc</a:t>
            </a:r>
            <a:r>
              <a:rPr spc="-15" dirty="0"/>
              <a:t>a</a:t>
            </a:r>
            <a:r>
              <a:rPr dirty="0"/>
              <a:t>te</a:t>
            </a:r>
            <a:r>
              <a:rPr spc="-5" dirty="0"/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</a:t>
            </a:r>
            <a:r>
              <a:rPr spc="-5" dirty="0"/>
              <a:t> </a:t>
            </a:r>
            <a:r>
              <a:rPr dirty="0"/>
              <a:t>c</a:t>
            </a:r>
            <a:r>
              <a:rPr spc="-15" dirty="0"/>
              <a:t>o</a:t>
            </a:r>
            <a:r>
              <a:rPr dirty="0"/>
              <a:t>l</a:t>
            </a:r>
            <a:r>
              <a:rPr spc="-5" dirty="0"/>
              <a:t>l</a:t>
            </a:r>
            <a:r>
              <a:rPr dirty="0"/>
              <a:t>e</a:t>
            </a:r>
            <a:r>
              <a:rPr spc="-15" dirty="0"/>
              <a:t>agu</a:t>
            </a:r>
            <a:r>
              <a:rPr dirty="0"/>
              <a:t>es</a:t>
            </a:r>
          </a:p>
        </p:txBody>
      </p:sp>
      <p:sp>
        <p:nvSpPr>
          <p:cNvPr id="13" name="object 13"/>
          <p:cNvSpPr txBox="1"/>
          <p:nvPr/>
        </p:nvSpPr>
        <p:spPr>
          <a:xfrm rot="17100000">
            <a:off x="2210872" y="5304299"/>
            <a:ext cx="100900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100" spc="7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100" spc="-80" dirty="0">
                <a:solidFill>
                  <a:srgbClr val="FFFFFF"/>
                </a:solidFill>
                <a:latin typeface="Gill Sans MT"/>
                <a:cs typeface="Gill Sans MT"/>
              </a:rPr>
              <a:t>cc</a:t>
            </a:r>
            <a:r>
              <a:rPr sz="1100" spc="-15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1100" spc="50" dirty="0">
                <a:solidFill>
                  <a:srgbClr val="FFFFFF"/>
                </a:solidFill>
                <a:latin typeface="Gill Sans MT"/>
                <a:cs typeface="Gill Sans MT"/>
              </a:rPr>
              <a:t>u</a:t>
            </a:r>
            <a:r>
              <a:rPr sz="1650" spc="75" baseline="2525" dirty="0">
                <a:solidFill>
                  <a:srgbClr val="FFFFFF"/>
                </a:solidFill>
                <a:latin typeface="Gill Sans MT"/>
                <a:cs typeface="Gill Sans MT"/>
              </a:rPr>
              <a:t>n</a:t>
            </a:r>
            <a:r>
              <a:rPr sz="1650" spc="30" baseline="252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650" spc="-22" baseline="25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650" baseline="2525" dirty="0">
                <a:solidFill>
                  <a:srgbClr val="FFFFFF"/>
                </a:solidFill>
                <a:latin typeface="Gill Sans MT"/>
                <a:cs typeface="Gill Sans MT"/>
              </a:rPr>
              <a:t>m</a:t>
            </a:r>
            <a:r>
              <a:rPr sz="1650" spc="112" baseline="252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650" spc="75" baseline="2525" dirty="0">
                <a:solidFill>
                  <a:srgbClr val="FFFFFF"/>
                </a:solidFill>
                <a:latin typeface="Gill Sans MT"/>
                <a:cs typeface="Gill Sans MT"/>
              </a:rPr>
              <a:t>n</a:t>
            </a:r>
            <a:r>
              <a:rPr sz="1650" spc="112" baseline="252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650" spc="37" baseline="5050" dirty="0">
                <a:solidFill>
                  <a:srgbClr val="FFFFFF"/>
                </a:solidFill>
                <a:latin typeface="Gill Sans MT"/>
                <a:cs typeface="Gill Sans MT"/>
              </a:rPr>
              <a:t>g</a:t>
            </a:r>
            <a:r>
              <a:rPr sz="1650" spc="-209" baseline="5050" dirty="0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650" spc="30" baseline="5050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endParaRPr sz="1650" baseline="50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8612" y="1980363"/>
            <a:ext cx="6237197" cy="4209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55668" y="4197927"/>
            <a:ext cx="494607" cy="16625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80606" y="4368338"/>
            <a:ext cx="448887" cy="14256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03270" y="4221203"/>
            <a:ext cx="402590" cy="1570990"/>
          </a:xfrm>
          <a:custGeom>
            <a:avLst/>
            <a:gdLst/>
            <a:ahLst/>
            <a:cxnLst/>
            <a:rect l="l" t="t" r="r" b="b"/>
            <a:pathLst>
              <a:path w="402589" h="1570989">
                <a:moveTo>
                  <a:pt x="0" y="1571001"/>
                </a:moveTo>
                <a:lnTo>
                  <a:pt x="0" y="0"/>
                </a:lnTo>
                <a:lnTo>
                  <a:pt x="402244" y="0"/>
                </a:lnTo>
                <a:lnTo>
                  <a:pt x="402244" y="1571001"/>
                </a:lnTo>
                <a:lnTo>
                  <a:pt x="0" y="15710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82756" y="4401715"/>
            <a:ext cx="279400" cy="13119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Compliance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56764" y="680896"/>
            <a:ext cx="591947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5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ing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bigge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pi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ur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helps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agu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 to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igh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 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‘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un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ional’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5" dirty="0">
                <a:latin typeface="Tahoma"/>
                <a:cs typeface="Tahoma"/>
              </a:rPr>
              <a:t>ompa</a:t>
            </a:r>
            <a:r>
              <a:rPr sz="2000" dirty="0">
                <a:latin typeface="Tahoma"/>
                <a:cs typeface="Tahoma"/>
              </a:rPr>
              <a:t>rt</a:t>
            </a:r>
            <a:r>
              <a:rPr sz="2000" spc="-20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ali</a:t>
            </a:r>
            <a:r>
              <a:rPr sz="2000" dirty="0">
                <a:latin typeface="Tahoma"/>
                <a:cs typeface="Tahoma"/>
              </a:rPr>
              <a:t>z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92286" y="3200399"/>
            <a:ext cx="494607" cy="2672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13069" y="3416530"/>
            <a:ext cx="448887" cy="23899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37231" y="3221752"/>
            <a:ext cx="402590" cy="2582545"/>
          </a:xfrm>
          <a:custGeom>
            <a:avLst/>
            <a:gdLst/>
            <a:ahLst/>
            <a:cxnLst/>
            <a:rect l="l" t="t" r="r" b="b"/>
            <a:pathLst>
              <a:path w="402589" h="2582545">
                <a:moveTo>
                  <a:pt x="0" y="2582209"/>
                </a:moveTo>
                <a:lnTo>
                  <a:pt x="0" y="0"/>
                </a:lnTo>
                <a:lnTo>
                  <a:pt x="402243" y="0"/>
                </a:lnTo>
                <a:lnTo>
                  <a:pt x="402243" y="2582209"/>
                </a:lnTo>
                <a:lnTo>
                  <a:pt x="0" y="25822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916716" y="3443299"/>
            <a:ext cx="279400" cy="22821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n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dirty="0">
                <a:latin typeface="Tahoma"/>
                <a:cs typeface="Tahoma"/>
              </a:rPr>
              <a:t>ormation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securi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95901" y="3200399"/>
            <a:ext cx="494607" cy="26725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20840" y="3886199"/>
            <a:ext cx="444730" cy="1920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41703" y="3221752"/>
            <a:ext cx="402590" cy="2582545"/>
          </a:xfrm>
          <a:custGeom>
            <a:avLst/>
            <a:gdLst/>
            <a:ahLst/>
            <a:cxnLst/>
            <a:rect l="l" t="t" r="r" b="b"/>
            <a:pathLst>
              <a:path w="402590" h="2582545">
                <a:moveTo>
                  <a:pt x="0" y="2582209"/>
                </a:moveTo>
                <a:lnTo>
                  <a:pt x="0" y="0"/>
                </a:lnTo>
                <a:lnTo>
                  <a:pt x="402244" y="0"/>
                </a:lnTo>
                <a:lnTo>
                  <a:pt x="402244" y="2582209"/>
                </a:lnTo>
                <a:lnTo>
                  <a:pt x="0" y="25822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21189" y="3921789"/>
            <a:ext cx="279400" cy="18040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Quali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 &amp;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sa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spc="-5" dirty="0">
                <a:latin typeface="Tahoma"/>
                <a:cs typeface="Tahoma"/>
              </a:rPr>
              <a:t>e</a:t>
            </a:r>
            <a:r>
              <a:rPr sz="2000" spc="-25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16</a:t>
            </a:fld>
            <a:endParaRPr spc="-1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1489" y="2008603"/>
            <a:ext cx="3134958" cy="4118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66375" y="1983907"/>
            <a:ext cx="3120237" cy="41436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76971" y="5457290"/>
            <a:ext cx="2211070" cy="400685"/>
          </a:xfrm>
          <a:custGeom>
            <a:avLst/>
            <a:gdLst/>
            <a:ahLst/>
            <a:cxnLst/>
            <a:rect l="l" t="t" r="r" b="b"/>
            <a:pathLst>
              <a:path w="2211070" h="400685">
                <a:moveTo>
                  <a:pt x="0" y="0"/>
                </a:moveTo>
                <a:lnTo>
                  <a:pt x="2210861" y="0"/>
                </a:lnTo>
                <a:lnTo>
                  <a:pt x="2210861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55711" y="5533773"/>
            <a:ext cx="196405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isk </a:t>
            </a:r>
            <a:r>
              <a:rPr sz="2000" spc="-15" dirty="0">
                <a:latin typeface="Tahoma"/>
                <a:cs typeface="Tahoma"/>
              </a:rPr>
              <a:t>manag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3342" y="5448947"/>
            <a:ext cx="2352040" cy="400685"/>
          </a:xfrm>
          <a:custGeom>
            <a:avLst/>
            <a:gdLst/>
            <a:ahLst/>
            <a:cxnLst/>
            <a:rect l="l" t="t" r="r" b="b"/>
            <a:pathLst>
              <a:path w="2352040" h="400685">
                <a:moveTo>
                  <a:pt x="0" y="0"/>
                </a:moveTo>
                <a:lnTo>
                  <a:pt x="2351924" y="0"/>
                </a:lnTo>
                <a:lnTo>
                  <a:pt x="2351924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12082" y="5525431"/>
            <a:ext cx="216217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0" dirty="0">
                <a:latin typeface="Tahoma"/>
                <a:cs typeface="Tahoma"/>
              </a:rPr>
              <a:t>v</a:t>
            </a:r>
            <a:r>
              <a:rPr sz="2000" spc="-10" dirty="0">
                <a:latin typeface="Tahoma"/>
                <a:cs typeface="Tahoma"/>
              </a:rPr>
              <a:t>alu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manag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17</a:t>
            </a:fld>
            <a:endParaRPr spc="-10" dirty="0"/>
          </a:p>
        </p:txBody>
      </p:sp>
      <p:sp>
        <p:nvSpPr>
          <p:cNvPr id="8" name="object 8"/>
          <p:cNvSpPr txBox="1"/>
          <p:nvPr/>
        </p:nvSpPr>
        <p:spPr>
          <a:xfrm>
            <a:off x="2056764" y="680896"/>
            <a:ext cx="602742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1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lu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g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5" dirty="0">
                <a:latin typeface="Tahoma"/>
                <a:cs typeface="Tahoma"/>
              </a:rPr>
              <a:t>u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15" dirty="0">
                <a:latin typeface="Tahoma"/>
                <a:cs typeface="Tahoma"/>
              </a:rPr>
              <a:t>om</a:t>
            </a:r>
            <a:r>
              <a:rPr sz="2000" dirty="0">
                <a:latin typeface="Tahoma"/>
                <a:cs typeface="Tahoma"/>
              </a:rPr>
              <a:t>er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ser</a:t>
            </a:r>
            <a:r>
              <a:rPr sz="2000" spc="-10" dirty="0">
                <a:latin typeface="Tahoma"/>
                <a:cs typeface="Tahoma"/>
              </a:rPr>
              <a:t>ving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agu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gula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tors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0370" y="1994242"/>
            <a:ext cx="6296558" cy="4222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5080">
              <a:lnSpc>
                <a:spcPct val="108300"/>
              </a:lnSpc>
            </a:pPr>
            <a:r>
              <a:rPr dirty="0"/>
              <a:t>D</a:t>
            </a:r>
            <a:r>
              <a:rPr spc="-15" dirty="0"/>
              <a:t>o</a:t>
            </a:r>
            <a:r>
              <a:rPr spc="-5" dirty="0"/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</a:t>
            </a:r>
            <a:r>
              <a:rPr spc="-5" dirty="0"/>
              <a:t> </a:t>
            </a:r>
            <a:r>
              <a:rPr dirty="0"/>
              <a:t>sta</a:t>
            </a:r>
            <a:r>
              <a:rPr spc="-15" dirty="0"/>
              <a:t>f</a:t>
            </a:r>
            <a:r>
              <a:rPr dirty="0"/>
              <a:t>f</a:t>
            </a:r>
            <a:r>
              <a:rPr spc="-5" dirty="0"/>
              <a:t> </a:t>
            </a:r>
            <a:r>
              <a:rPr spc="-20" dirty="0"/>
              <a:t>f</a:t>
            </a:r>
            <a:r>
              <a:rPr spc="-15" dirty="0"/>
              <a:t>un</a:t>
            </a:r>
            <a:r>
              <a:rPr dirty="0"/>
              <a:t>ct</a:t>
            </a:r>
            <a:r>
              <a:rPr spc="-10" dirty="0"/>
              <a:t>ion</a:t>
            </a:r>
            <a:r>
              <a:rPr dirty="0"/>
              <a:t>s</a:t>
            </a:r>
            <a:r>
              <a:rPr spc="-5" dirty="0"/>
              <a:t> </a:t>
            </a:r>
            <a:r>
              <a:rPr spc="-15" dirty="0">
                <a:solidFill>
                  <a:srgbClr val="000000"/>
                </a:solidFill>
              </a:rPr>
              <a:t>unbu</a:t>
            </a:r>
            <a:r>
              <a:rPr spc="-20" dirty="0">
                <a:solidFill>
                  <a:srgbClr val="000000"/>
                </a:solidFill>
              </a:rPr>
              <a:t>r</a:t>
            </a:r>
            <a:r>
              <a:rPr spc="-5" dirty="0">
                <a:solidFill>
                  <a:srgbClr val="000000"/>
                </a:solidFill>
              </a:rPr>
              <a:t>d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" dirty="0">
                <a:solidFill>
                  <a:srgbClr val="000000"/>
                </a:solidFill>
              </a:rPr>
              <a:t>n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</a:t>
            </a:r>
            <a:r>
              <a:rPr spc="-5" dirty="0"/>
              <a:t> </a:t>
            </a:r>
            <a:r>
              <a:rPr spc="-10" dirty="0"/>
              <a:t>clie</a:t>
            </a:r>
            <a:r>
              <a:rPr spc="-20" dirty="0"/>
              <a:t>n</a:t>
            </a:r>
            <a:r>
              <a:rPr dirty="0"/>
              <a:t>t</a:t>
            </a:r>
            <a:r>
              <a:rPr spc="-5" dirty="0"/>
              <a:t> </a:t>
            </a:r>
            <a:r>
              <a:rPr dirty="0"/>
              <a:t>ser</a:t>
            </a:r>
            <a:r>
              <a:rPr spc="-10" dirty="0"/>
              <a:t>ving </a:t>
            </a:r>
            <a:r>
              <a:rPr dirty="0"/>
              <a:t>c</a:t>
            </a:r>
            <a:r>
              <a:rPr spc="-15" dirty="0"/>
              <a:t>o</a:t>
            </a:r>
            <a:r>
              <a:rPr dirty="0"/>
              <a:t>l</a:t>
            </a:r>
            <a:r>
              <a:rPr spc="-5" dirty="0"/>
              <a:t>l</a:t>
            </a:r>
            <a:r>
              <a:rPr dirty="0"/>
              <a:t>e</a:t>
            </a:r>
            <a:r>
              <a:rPr spc="-15" dirty="0"/>
              <a:t>agu</a:t>
            </a:r>
            <a:r>
              <a:rPr dirty="0"/>
              <a:t>es</a:t>
            </a:r>
            <a:r>
              <a:rPr spc="-10" dirty="0"/>
              <a:t>?</a:t>
            </a:r>
          </a:p>
        </p:txBody>
      </p:sp>
      <p:sp>
        <p:nvSpPr>
          <p:cNvPr id="4" name="object 4"/>
          <p:cNvSpPr/>
          <p:nvPr/>
        </p:nvSpPr>
        <p:spPr>
          <a:xfrm>
            <a:off x="3734782" y="5555167"/>
            <a:ext cx="3147695" cy="369570"/>
          </a:xfrm>
          <a:custGeom>
            <a:avLst/>
            <a:gdLst/>
            <a:ahLst/>
            <a:cxnLst/>
            <a:rect l="l" t="t" r="r" b="b"/>
            <a:pathLst>
              <a:path w="3147695" h="369570">
                <a:moveTo>
                  <a:pt x="0" y="0"/>
                </a:moveTo>
                <a:lnTo>
                  <a:pt x="3147503" y="0"/>
                </a:lnTo>
                <a:lnTo>
                  <a:pt x="3147503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26221" y="5627305"/>
            <a:ext cx="29597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Tahoma"/>
                <a:cs typeface="Tahoma"/>
              </a:rPr>
              <a:t>in</a:t>
            </a:r>
            <a:r>
              <a:rPr sz="1800" spc="-15" dirty="0">
                <a:latin typeface="Tahoma"/>
                <a:cs typeface="Tahoma"/>
              </a:rPr>
              <a:t>t</a:t>
            </a:r>
            <a:r>
              <a:rPr sz="1800" dirty="0">
                <a:latin typeface="Tahoma"/>
                <a:cs typeface="Tahoma"/>
              </a:rPr>
              <a:t>er</a:t>
            </a:r>
            <a:r>
              <a:rPr sz="1800" spc="-15" dirty="0">
                <a:latin typeface="Tahoma"/>
                <a:cs typeface="Tahoma"/>
              </a:rPr>
              <a:t>na</a:t>
            </a:r>
            <a:r>
              <a:rPr sz="1800" spc="-5" dirty="0">
                <a:latin typeface="Tahoma"/>
                <a:cs typeface="Tahoma"/>
              </a:rPr>
              <a:t>l l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gi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la</a:t>
            </a:r>
            <a:r>
              <a:rPr sz="1800" dirty="0">
                <a:latin typeface="Tahoma"/>
                <a:cs typeface="Tahoma"/>
              </a:rPr>
              <a:t>tor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or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ser</a:t>
            </a:r>
            <a:r>
              <a:rPr sz="1800" spc="-35" dirty="0">
                <a:latin typeface="Tahoma"/>
                <a:cs typeface="Tahoma"/>
              </a:rPr>
              <a:t>v</a:t>
            </a:r>
            <a:r>
              <a:rPr sz="1800" spc="-10" dirty="0">
                <a:latin typeface="Tahoma"/>
                <a:cs typeface="Tahoma"/>
              </a:rPr>
              <a:t>a</a:t>
            </a:r>
            <a:r>
              <a:rPr sz="1800" spc="-15" dirty="0">
                <a:latin typeface="Tahoma"/>
                <a:cs typeface="Tahoma"/>
              </a:rPr>
              <a:t>n</a:t>
            </a:r>
            <a:r>
              <a:rPr sz="1800" spc="-5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?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18</a:t>
            </a:fld>
            <a:endParaRPr spc="-1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17338" y="1974670"/>
            <a:ext cx="3539592" cy="4204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49639" y="1960964"/>
            <a:ext cx="2694219" cy="41974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6764" y="680896"/>
            <a:ext cx="595566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1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lu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g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helps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he</a:t>
            </a:r>
            <a:r>
              <a:rPr sz="2000" spc="-20" dirty="0">
                <a:latin typeface="Tahoma"/>
                <a:cs typeface="Tahoma"/>
              </a:rPr>
              <a:t>a</a:t>
            </a:r>
            <a:r>
              <a:rPr sz="2000" spc="-15" dirty="0">
                <a:latin typeface="Tahoma"/>
                <a:cs typeface="Tahoma"/>
              </a:rPr>
              <a:t>d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</a:t>
            </a:r>
            <a:r>
              <a:rPr sz="2000" spc="-15" dirty="0">
                <a:latin typeface="Tahoma"/>
                <a:cs typeface="Tahoma"/>
              </a:rPr>
              <a:t>f</a:t>
            </a:r>
            <a:r>
              <a:rPr sz="2000" dirty="0">
                <a:latin typeface="Tahoma"/>
                <a:cs typeface="Tahoma"/>
              </a:rPr>
              <a:t>f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ce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act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3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ly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upp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5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alu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clie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ts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72520" y="5560277"/>
            <a:ext cx="2466975" cy="400685"/>
          </a:xfrm>
          <a:custGeom>
            <a:avLst/>
            <a:gdLst/>
            <a:ahLst/>
            <a:cxnLst/>
            <a:rect l="l" t="t" r="r" b="b"/>
            <a:pathLst>
              <a:path w="2466975" h="400685">
                <a:moveTo>
                  <a:pt x="0" y="0"/>
                </a:moveTo>
                <a:lnTo>
                  <a:pt x="2466384" y="0"/>
                </a:lnTo>
                <a:lnTo>
                  <a:pt x="2466384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96442" y="5636760"/>
            <a:ext cx="222440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latin typeface="Tahoma"/>
                <a:cs typeface="Tahoma"/>
              </a:rPr>
              <a:t>boundary</a:t>
            </a:r>
            <a:r>
              <a:rPr sz="2000" spc="-5" dirty="0">
                <a:latin typeface="Tahoma"/>
                <a:cs typeface="Tahoma"/>
              </a:rPr>
              <a:t> d</a:t>
            </a:r>
            <a:r>
              <a:rPr sz="2000" dirty="0">
                <a:latin typeface="Tahoma"/>
                <a:cs typeface="Tahoma"/>
              </a:rPr>
              <a:t>es</a:t>
            </a:r>
            <a:r>
              <a:rPr sz="2000" spc="-10" dirty="0">
                <a:latin typeface="Tahoma"/>
                <a:cs typeface="Tahoma"/>
              </a:rPr>
              <a:t>ign</a:t>
            </a:r>
            <a:r>
              <a:rPr sz="2000" spc="-20" dirty="0">
                <a:latin typeface="Tahoma"/>
                <a:cs typeface="Tahoma"/>
              </a:rPr>
              <a:t>e</a:t>
            </a:r>
            <a:r>
              <a:rPr sz="2000" dirty="0">
                <a:latin typeface="Tahoma"/>
                <a:cs typeface="Tahoma"/>
              </a:rPr>
              <a:t>rs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62961" y="5544110"/>
            <a:ext cx="1678305" cy="400685"/>
          </a:xfrm>
          <a:custGeom>
            <a:avLst/>
            <a:gdLst/>
            <a:ahLst/>
            <a:cxnLst/>
            <a:rect l="l" t="t" r="r" b="b"/>
            <a:pathLst>
              <a:path w="1678304" h="400685">
                <a:moveTo>
                  <a:pt x="0" y="0"/>
                </a:moveTo>
                <a:lnTo>
                  <a:pt x="1677857" y="0"/>
                </a:lnTo>
                <a:lnTo>
                  <a:pt x="1677857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66940" y="5620593"/>
            <a:ext cx="147574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latin typeface="Tahoma"/>
                <a:cs typeface="Tahoma"/>
              </a:rPr>
              <a:t>p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o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dirty="0">
                <a:latin typeface="Tahoma"/>
                <a:cs typeface="Tahoma"/>
              </a:rPr>
              <a:t>ess</a:t>
            </a:r>
            <a:r>
              <a:rPr sz="2000" spc="-10" dirty="0">
                <a:latin typeface="Tahoma"/>
                <a:cs typeface="Tahoma"/>
              </a:rPr>
              <a:t>ional</a:t>
            </a:r>
            <a:r>
              <a:rPr sz="2000" dirty="0">
                <a:latin typeface="Tahoma"/>
                <a:cs typeface="Tahoma"/>
              </a:rPr>
              <a:t>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19</a:t>
            </a:fld>
            <a:endParaRPr spc="-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06649" y="1963628"/>
            <a:ext cx="6453136" cy="4273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230202" y="4583565"/>
            <a:ext cx="857885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90" algn="ctr">
              <a:lnSpc>
                <a:spcPts val="1230"/>
              </a:lnSpc>
            </a:pPr>
            <a:r>
              <a:rPr sz="1050" b="1" spc="-10" dirty="0">
                <a:latin typeface="Bookman Old Style"/>
                <a:cs typeface="Bookman Old Style"/>
              </a:rPr>
              <a:t>Risk</a:t>
            </a:r>
            <a:endParaRPr sz="1050">
              <a:latin typeface="Bookman Old Style"/>
              <a:cs typeface="Bookman Old Style"/>
            </a:endParaRPr>
          </a:p>
          <a:p>
            <a:pPr algn="ctr">
              <a:lnSpc>
                <a:spcPts val="1230"/>
              </a:lnSpc>
            </a:pPr>
            <a:r>
              <a:rPr sz="1050" spc="-15" dirty="0">
                <a:latin typeface="Lucida Sans"/>
                <a:cs typeface="Lucida Sans"/>
              </a:rPr>
              <a:t>mana</a:t>
            </a:r>
            <a:r>
              <a:rPr sz="1050" spc="-35" dirty="0">
                <a:latin typeface="Lucida Sans"/>
                <a:cs typeface="Lucida Sans"/>
              </a:rPr>
              <a:t>g</a:t>
            </a:r>
            <a:r>
              <a:rPr sz="1050" spc="-10" dirty="0">
                <a:latin typeface="Lucida Sans"/>
                <a:cs typeface="Lucida Sans"/>
              </a:rPr>
              <a:t>ement</a:t>
            </a:r>
            <a:endParaRPr sz="1050">
              <a:latin typeface="Lucida Sans"/>
              <a:cs typeface="Lucida San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</a:t>
            </a:fld>
            <a:endParaRPr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2056764" y="606298"/>
            <a:ext cx="552450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The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ex</a:t>
            </a:r>
            <a:r>
              <a:rPr sz="2000" spc="-5" dirty="0">
                <a:latin typeface="Tahoma"/>
                <a:cs typeface="Tahoma"/>
              </a:rPr>
              <a:t>p</a:t>
            </a:r>
            <a:r>
              <a:rPr sz="2000" dirty="0">
                <a:latin typeface="Tahoma"/>
                <a:cs typeface="Tahoma"/>
              </a:rPr>
              <a:t>er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ce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ma</a:t>
            </a:r>
            <a:r>
              <a:rPr sz="2000" spc="-3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manag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rs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ga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di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g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sk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manage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ment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?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5080">
              <a:lnSpc>
                <a:spcPct val="108300"/>
              </a:lnSpc>
            </a:pPr>
            <a:r>
              <a:rPr dirty="0"/>
              <a:t>It</a:t>
            </a:r>
            <a:r>
              <a:rPr spc="-5" dirty="0"/>
              <a:t> </a:t>
            </a:r>
            <a:r>
              <a:rPr dirty="0"/>
              <a:t>st</a:t>
            </a:r>
            <a:r>
              <a:rPr spc="-15" dirty="0"/>
              <a:t>a</a:t>
            </a:r>
            <a:r>
              <a:rPr dirty="0"/>
              <a:t>rts</a:t>
            </a:r>
            <a:r>
              <a:rPr spc="-5" dirty="0"/>
              <a:t> </a:t>
            </a:r>
            <a:r>
              <a:rPr spc="-10" dirty="0"/>
              <a:t>wi</a:t>
            </a:r>
            <a:r>
              <a:rPr spc="-5" dirty="0"/>
              <a:t>t</a:t>
            </a:r>
            <a:r>
              <a:rPr dirty="0"/>
              <a:t>h </a:t>
            </a:r>
            <a:r>
              <a:rPr spc="-15" dirty="0"/>
              <a:t>w</a:t>
            </a:r>
            <a:r>
              <a:rPr spc="-20" dirty="0"/>
              <a:t>h</a:t>
            </a:r>
            <a:r>
              <a:rPr dirty="0"/>
              <a:t>at</a:t>
            </a:r>
            <a:r>
              <a:rPr spc="-5" dirty="0"/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</a:t>
            </a:r>
            <a:r>
              <a:rPr spc="-5" dirty="0"/>
              <a:t> </a:t>
            </a:r>
            <a:r>
              <a:rPr spc="-10" dirty="0">
                <a:solidFill>
                  <a:srgbClr val="000000"/>
                </a:solidFill>
              </a:rPr>
              <a:t>vi</a:t>
            </a:r>
            <a:r>
              <a:rPr dirty="0">
                <a:solidFill>
                  <a:srgbClr val="000000"/>
                </a:solidFill>
              </a:rPr>
              <a:t>s</a:t>
            </a:r>
            <a:r>
              <a:rPr spc="-10" dirty="0">
                <a:solidFill>
                  <a:srgbClr val="000000"/>
                </a:solidFill>
              </a:rPr>
              <a:t>ion</a:t>
            </a:r>
            <a:r>
              <a:rPr spc="-10" dirty="0"/>
              <a:t>,</a:t>
            </a:r>
            <a:r>
              <a:rPr spc="-5" dirty="0"/>
              <a:t> </a:t>
            </a:r>
            <a:r>
              <a:rPr spc="-15" dirty="0"/>
              <a:t>mi</a:t>
            </a:r>
            <a:r>
              <a:rPr dirty="0"/>
              <a:t>ss</a:t>
            </a:r>
            <a:r>
              <a:rPr spc="-10" dirty="0"/>
              <a:t>ion,</a:t>
            </a:r>
            <a:r>
              <a:rPr spc="-5" dirty="0"/>
              <a:t> </a:t>
            </a:r>
            <a:r>
              <a:rPr dirty="0"/>
              <a:t>st</a:t>
            </a:r>
            <a:r>
              <a:rPr spc="-35" dirty="0"/>
              <a:t>r</a:t>
            </a:r>
            <a:r>
              <a:rPr dirty="0"/>
              <a:t>ate</a:t>
            </a:r>
            <a:r>
              <a:rPr spc="-5" dirty="0"/>
              <a:t>g</a:t>
            </a:r>
            <a:r>
              <a:rPr dirty="0"/>
              <a:t>y</a:t>
            </a:r>
            <a:r>
              <a:rPr spc="-5" dirty="0"/>
              <a:t> </a:t>
            </a:r>
            <a:r>
              <a:rPr dirty="0"/>
              <a:t>e</a:t>
            </a:r>
            <a:r>
              <a:rPr spc="-15" dirty="0"/>
              <a:t>n</a:t>
            </a:r>
            <a:r>
              <a:rPr spc="-10" dirty="0"/>
              <a:t> obj</a:t>
            </a:r>
            <a:r>
              <a:rPr dirty="0"/>
              <a:t>ect</a:t>
            </a:r>
            <a:r>
              <a:rPr spc="-5" dirty="0"/>
              <a:t>i</a:t>
            </a:r>
            <a:r>
              <a:rPr spc="-20" dirty="0"/>
              <a:t>v</a:t>
            </a:r>
            <a:r>
              <a:rPr dirty="0"/>
              <a:t>es</a:t>
            </a:r>
            <a:r>
              <a:rPr spc="-5" dirty="0"/>
              <a:t> a</a:t>
            </a:r>
            <a:r>
              <a:rPr spc="-10" dirty="0"/>
              <a:t>r</a:t>
            </a:r>
            <a:r>
              <a:rPr dirty="0"/>
              <a:t>e</a:t>
            </a:r>
            <a:r>
              <a:rPr spc="-5" dirty="0"/>
              <a:t> </a:t>
            </a:r>
            <a:r>
              <a:rPr spc="-15" dirty="0"/>
              <a:t>a</a:t>
            </a:r>
            <a:r>
              <a:rPr dirty="0"/>
              <a:t>l</a:t>
            </a:r>
            <a:r>
              <a:rPr spc="-5" dirty="0"/>
              <a:t>l </a:t>
            </a:r>
            <a:r>
              <a:rPr spc="-15" dirty="0"/>
              <a:t>abou</a:t>
            </a:r>
            <a:r>
              <a:rPr dirty="0"/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2074301" y="1981741"/>
            <a:ext cx="6273746" cy="4199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36763" y="5555167"/>
            <a:ext cx="4779010" cy="369570"/>
          </a:xfrm>
          <a:custGeom>
            <a:avLst/>
            <a:gdLst/>
            <a:ahLst/>
            <a:cxnLst/>
            <a:rect l="l" t="t" r="r" b="b"/>
            <a:pathLst>
              <a:path w="4779009" h="369570">
                <a:moveTo>
                  <a:pt x="0" y="0"/>
                </a:moveTo>
                <a:lnTo>
                  <a:pt x="4778884" y="0"/>
                </a:lnTo>
                <a:lnTo>
                  <a:pt x="4778884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40903" y="5627305"/>
            <a:ext cx="457581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latin typeface="Tahoma"/>
                <a:cs typeface="Tahoma"/>
              </a:rPr>
              <a:t>whi</a:t>
            </a:r>
            <a:r>
              <a:rPr sz="1800" spc="-5" dirty="0">
                <a:latin typeface="Tahoma"/>
                <a:cs typeface="Tahoma"/>
              </a:rPr>
              <a:t>c</a:t>
            </a:r>
            <a:r>
              <a:rPr sz="1800" dirty="0">
                <a:latin typeface="Tahoma"/>
                <a:cs typeface="Tahoma"/>
              </a:rPr>
              <a:t>h t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15" dirty="0">
                <a:latin typeface="Tahoma"/>
                <a:cs typeface="Tahoma"/>
              </a:rPr>
              <a:t>g</a:t>
            </a:r>
            <a:r>
              <a:rPr sz="1800" dirty="0">
                <a:latin typeface="Tahoma"/>
                <a:cs typeface="Tahoma"/>
              </a:rPr>
              <a:t>eted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45" dirty="0">
                <a:latin typeface="Tahoma"/>
                <a:cs typeface="Tahoma"/>
              </a:rPr>
              <a:t>v</a:t>
            </a:r>
            <a:r>
              <a:rPr sz="1800" spc="-10" dirty="0">
                <a:latin typeface="Tahoma"/>
                <a:cs typeface="Tahoma"/>
              </a:rPr>
              <a:t>alu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f</a:t>
            </a:r>
            <a:r>
              <a:rPr sz="1800" dirty="0">
                <a:latin typeface="Tahoma"/>
                <a:cs typeface="Tahoma"/>
              </a:rPr>
              <a:t>or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5" dirty="0">
                <a:latin typeface="Tahoma"/>
                <a:cs typeface="Tahoma"/>
              </a:rPr>
              <a:t>whi</a:t>
            </a:r>
            <a:r>
              <a:rPr sz="1800" spc="-5" dirty="0">
                <a:latin typeface="Tahoma"/>
                <a:cs typeface="Tahoma"/>
              </a:rPr>
              <a:t>c</a:t>
            </a:r>
            <a:r>
              <a:rPr sz="1800" dirty="0">
                <a:latin typeface="Tahoma"/>
                <a:cs typeface="Tahoma"/>
              </a:rPr>
              <a:t>h st</a:t>
            </a:r>
            <a:r>
              <a:rPr sz="1800" spc="-10" dirty="0">
                <a:latin typeface="Tahoma"/>
                <a:cs typeface="Tahoma"/>
              </a:rPr>
              <a:t>a</a:t>
            </a:r>
            <a:r>
              <a:rPr sz="1800" spc="-20" dirty="0">
                <a:latin typeface="Tahoma"/>
                <a:cs typeface="Tahoma"/>
              </a:rPr>
              <a:t>k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hold</a:t>
            </a:r>
            <a:r>
              <a:rPr sz="1800" dirty="0">
                <a:latin typeface="Tahoma"/>
                <a:cs typeface="Tahoma"/>
              </a:rPr>
              <a:t>ers</a:t>
            </a:r>
            <a:r>
              <a:rPr sz="1800" spc="-10" dirty="0">
                <a:latin typeface="Tahoma"/>
                <a:cs typeface="Tahoma"/>
              </a:rPr>
              <a:t>?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20</a:t>
            </a:fld>
            <a:endParaRPr spc="-1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6763" y="680896"/>
            <a:ext cx="642810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The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cl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er 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ommon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goal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,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he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si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er 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 t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he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adjust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ments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rgani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z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67200" y="1944161"/>
            <a:ext cx="6301740" cy="419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596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we</a:t>
            </a:r>
            <a:r>
              <a:rPr sz="1800" spc="-5" dirty="0">
                <a:latin typeface="Tahoma"/>
                <a:cs typeface="Tahoma"/>
              </a:rPr>
              <a:t>l</a:t>
            </a:r>
            <a:r>
              <a:rPr sz="1800" spc="-20" dirty="0">
                <a:latin typeface="Tahoma"/>
                <a:cs typeface="Tahoma"/>
              </a:rPr>
              <a:t>k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b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oogd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w</a:t>
            </a:r>
            <a:r>
              <a:rPr sz="1800" spc="-10" dirty="0">
                <a:latin typeface="Tahoma"/>
                <a:cs typeface="Tahoma"/>
              </a:rPr>
              <a:t>aard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5" dirty="0">
                <a:latin typeface="Tahoma"/>
                <a:cs typeface="Tahoma"/>
              </a:rPr>
              <a:t>v</a:t>
            </a:r>
            <a:r>
              <a:rPr sz="1800" dirty="0">
                <a:latin typeface="Tahoma"/>
                <a:cs typeface="Tahoma"/>
              </a:rPr>
              <a:t>oor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we</a:t>
            </a:r>
            <a:r>
              <a:rPr sz="1800" spc="-5" dirty="0">
                <a:latin typeface="Tahoma"/>
                <a:cs typeface="Tahoma"/>
              </a:rPr>
              <a:t>l</a:t>
            </a:r>
            <a:r>
              <a:rPr sz="1800" spc="-20" dirty="0">
                <a:latin typeface="Tahoma"/>
                <a:cs typeface="Tahoma"/>
              </a:rPr>
              <a:t>k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st</a:t>
            </a:r>
            <a:r>
              <a:rPr sz="1800" spc="-10" dirty="0">
                <a:latin typeface="Tahoma"/>
                <a:cs typeface="Tahoma"/>
              </a:rPr>
              <a:t>a</a:t>
            </a:r>
            <a:r>
              <a:rPr sz="1800" spc="-20" dirty="0">
                <a:latin typeface="Tahoma"/>
                <a:cs typeface="Tahoma"/>
              </a:rPr>
              <a:t>k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hold</a:t>
            </a:r>
            <a:r>
              <a:rPr sz="1800" dirty="0">
                <a:latin typeface="Tahoma"/>
                <a:cs typeface="Tahoma"/>
              </a:rPr>
              <a:t>ers</a:t>
            </a:r>
            <a:r>
              <a:rPr sz="1800" spc="-10" dirty="0">
                <a:latin typeface="Tahoma"/>
                <a:cs typeface="Tahoma"/>
              </a:rPr>
              <a:t>?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67200" y="1944161"/>
            <a:ext cx="6301446" cy="4193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02235" y="1920240"/>
            <a:ext cx="432261" cy="3699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49199" y="1944162"/>
            <a:ext cx="340995" cy="278765"/>
          </a:xfrm>
          <a:custGeom>
            <a:avLst/>
            <a:gdLst/>
            <a:ahLst/>
            <a:cxnLst/>
            <a:rect l="l" t="t" r="r" b="b"/>
            <a:pathLst>
              <a:path w="340995" h="278764">
                <a:moveTo>
                  <a:pt x="272202" y="119115"/>
                </a:moveTo>
                <a:lnTo>
                  <a:pt x="272202" y="159031"/>
                </a:lnTo>
                <a:lnTo>
                  <a:pt x="341007" y="139073"/>
                </a:lnTo>
                <a:lnTo>
                  <a:pt x="272202" y="119115"/>
                </a:lnTo>
                <a:close/>
              </a:path>
              <a:path w="340995" h="278764">
                <a:moveTo>
                  <a:pt x="194971" y="222025"/>
                </a:moveTo>
                <a:lnTo>
                  <a:pt x="146034" y="222025"/>
                </a:lnTo>
                <a:lnTo>
                  <a:pt x="170503" y="278147"/>
                </a:lnTo>
                <a:lnTo>
                  <a:pt x="194971" y="222025"/>
                </a:lnTo>
                <a:close/>
              </a:path>
              <a:path w="340995" h="278764">
                <a:moveTo>
                  <a:pt x="81292" y="183615"/>
                </a:moveTo>
                <a:lnTo>
                  <a:pt x="49935" y="237403"/>
                </a:lnTo>
                <a:lnTo>
                  <a:pt x="115896" y="211839"/>
                </a:lnTo>
                <a:lnTo>
                  <a:pt x="81292" y="183615"/>
                </a:lnTo>
                <a:close/>
              </a:path>
              <a:path w="340995" h="278764">
                <a:moveTo>
                  <a:pt x="259714" y="183615"/>
                </a:moveTo>
                <a:lnTo>
                  <a:pt x="225111" y="211839"/>
                </a:lnTo>
                <a:lnTo>
                  <a:pt x="291056" y="237403"/>
                </a:lnTo>
                <a:lnTo>
                  <a:pt x="259714" y="183615"/>
                </a:lnTo>
                <a:close/>
              </a:path>
              <a:path w="340995" h="278764">
                <a:moveTo>
                  <a:pt x="159868" y="70072"/>
                </a:moveTo>
                <a:lnTo>
                  <a:pt x="117773" y="84429"/>
                </a:lnTo>
                <a:lnTo>
                  <a:pt x="90994" y="113930"/>
                </a:lnTo>
                <a:lnTo>
                  <a:pt x="85251" y="139073"/>
                </a:lnTo>
                <a:lnTo>
                  <a:pt x="85659" y="145893"/>
                </a:lnTo>
                <a:lnTo>
                  <a:pt x="109704" y="186434"/>
                </a:lnTo>
                <a:lnTo>
                  <a:pt x="149281" y="204298"/>
                </a:lnTo>
                <a:lnTo>
                  <a:pt x="184344" y="207694"/>
                </a:lnTo>
                <a:lnTo>
                  <a:pt x="199039" y="204577"/>
                </a:lnTo>
                <a:lnTo>
                  <a:pt x="235210" y="183608"/>
                </a:lnTo>
                <a:lnTo>
                  <a:pt x="254235" y="148719"/>
                </a:lnTo>
                <a:lnTo>
                  <a:pt x="255594" y="134776"/>
                </a:lnTo>
                <a:lnTo>
                  <a:pt x="253419" y="122953"/>
                </a:lnTo>
                <a:lnTo>
                  <a:pt x="221746" y="84857"/>
                </a:lnTo>
                <a:lnTo>
                  <a:pt x="177691" y="70956"/>
                </a:lnTo>
                <a:lnTo>
                  <a:pt x="159868" y="70072"/>
                </a:lnTo>
                <a:close/>
              </a:path>
              <a:path w="340995" h="278764">
                <a:moveTo>
                  <a:pt x="68804" y="119115"/>
                </a:moveTo>
                <a:lnTo>
                  <a:pt x="0" y="139073"/>
                </a:lnTo>
                <a:lnTo>
                  <a:pt x="68804" y="159031"/>
                </a:lnTo>
                <a:lnTo>
                  <a:pt x="68804" y="119115"/>
                </a:lnTo>
                <a:close/>
              </a:path>
              <a:path w="340995" h="278764">
                <a:moveTo>
                  <a:pt x="49935" y="40730"/>
                </a:moveTo>
                <a:lnTo>
                  <a:pt x="81292" y="94532"/>
                </a:lnTo>
                <a:lnTo>
                  <a:pt x="115896" y="66307"/>
                </a:lnTo>
                <a:lnTo>
                  <a:pt x="49935" y="40730"/>
                </a:lnTo>
                <a:close/>
              </a:path>
              <a:path w="340995" h="278764">
                <a:moveTo>
                  <a:pt x="291056" y="40730"/>
                </a:moveTo>
                <a:lnTo>
                  <a:pt x="225111" y="66307"/>
                </a:lnTo>
                <a:lnTo>
                  <a:pt x="259714" y="94532"/>
                </a:lnTo>
                <a:lnTo>
                  <a:pt x="291056" y="40730"/>
                </a:lnTo>
                <a:close/>
              </a:path>
              <a:path w="340995" h="278764">
                <a:moveTo>
                  <a:pt x="170503" y="0"/>
                </a:moveTo>
                <a:lnTo>
                  <a:pt x="146034" y="56121"/>
                </a:lnTo>
                <a:lnTo>
                  <a:pt x="194971" y="56121"/>
                </a:lnTo>
                <a:lnTo>
                  <a:pt x="1705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22324" y="5425830"/>
            <a:ext cx="5655945" cy="400685"/>
          </a:xfrm>
          <a:custGeom>
            <a:avLst/>
            <a:gdLst/>
            <a:ahLst/>
            <a:cxnLst/>
            <a:rect l="l" t="t" r="r" b="b"/>
            <a:pathLst>
              <a:path w="5655945" h="400685">
                <a:moveTo>
                  <a:pt x="0" y="0"/>
                </a:moveTo>
                <a:lnTo>
                  <a:pt x="5655322" y="0"/>
                </a:lnTo>
                <a:lnTo>
                  <a:pt x="5655322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48366" y="5502313"/>
            <a:ext cx="540956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deter</a:t>
            </a:r>
            <a:r>
              <a:rPr sz="2000" spc="-15" dirty="0">
                <a:latin typeface="Tahoma"/>
                <a:cs typeface="Tahoma"/>
              </a:rPr>
              <a:t>mining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5" dirty="0">
                <a:latin typeface="Tahoma"/>
                <a:cs typeface="Tahoma"/>
              </a:rPr>
              <a:t>og</a:t>
            </a:r>
            <a:r>
              <a:rPr sz="2000" dirty="0">
                <a:latin typeface="Tahoma"/>
                <a:cs typeface="Tahoma"/>
              </a:rPr>
              <a:t>et</a:t>
            </a:r>
            <a:r>
              <a:rPr sz="2000" spc="-15" dirty="0">
                <a:latin typeface="Tahoma"/>
                <a:cs typeface="Tahoma"/>
              </a:rPr>
              <a:t>h</a:t>
            </a:r>
            <a:r>
              <a:rPr sz="2000" dirty="0">
                <a:latin typeface="Tahoma"/>
                <a:cs typeface="Tahoma"/>
              </a:rPr>
              <a:t>er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w</a:t>
            </a:r>
            <a:r>
              <a:rPr sz="2000" spc="-20" dirty="0">
                <a:latin typeface="Tahoma"/>
                <a:cs typeface="Tahoma"/>
              </a:rPr>
              <a:t>h</a:t>
            </a:r>
            <a:r>
              <a:rPr sz="2000" dirty="0">
                <a:latin typeface="Tahoma"/>
                <a:cs typeface="Tahoma"/>
              </a:rPr>
              <a:t>at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y</a:t>
            </a:r>
            <a:r>
              <a:rPr sz="2000" spc="-15" dirty="0">
                <a:latin typeface="Tahoma"/>
                <a:cs typeface="Tahoma"/>
              </a:rPr>
              <a:t>ou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ne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d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to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imp</a:t>
            </a:r>
            <a:r>
              <a:rPr sz="2000" spc="-25" dirty="0">
                <a:latin typeface="Tahoma"/>
                <a:cs typeface="Tahoma"/>
              </a:rPr>
              <a:t>ro</a:t>
            </a:r>
            <a:r>
              <a:rPr sz="2000" spc="-15" dirty="0">
                <a:latin typeface="Tahoma"/>
                <a:cs typeface="Tahoma"/>
              </a:rPr>
              <a:t>v</a:t>
            </a:r>
            <a:r>
              <a:rPr sz="2000" dirty="0">
                <a:latin typeface="Tahoma"/>
                <a:cs typeface="Tahoma"/>
              </a:rPr>
              <a:t>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21</a:t>
            </a:fld>
            <a:endParaRPr spc="-1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7000" y="2420949"/>
            <a:ext cx="1790064" cy="293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>
              <a:lnSpc>
                <a:spcPct val="149600"/>
              </a:lnSpc>
            </a:pPr>
            <a:r>
              <a:rPr sz="2800" spc="-20" dirty="0">
                <a:solidFill>
                  <a:srgbClr val="A6A6A6"/>
                </a:solidFill>
                <a:latin typeface="Tahoma"/>
                <a:cs typeface="Tahoma"/>
              </a:rPr>
              <a:t>v</a:t>
            </a:r>
            <a:r>
              <a:rPr sz="2800" spc="-10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2800" dirty="0">
                <a:solidFill>
                  <a:srgbClr val="A6A6A6"/>
                </a:solidFill>
                <a:latin typeface="Tahoma"/>
                <a:cs typeface="Tahoma"/>
              </a:rPr>
              <a:t>s</a:t>
            </a:r>
            <a:r>
              <a:rPr sz="2800" spc="-15" dirty="0">
                <a:solidFill>
                  <a:srgbClr val="A6A6A6"/>
                </a:solidFill>
                <a:latin typeface="Tahoma"/>
                <a:cs typeface="Tahoma"/>
              </a:rPr>
              <a:t>ion</a:t>
            </a:r>
            <a:r>
              <a:rPr sz="2800" spc="-1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2800" spc="-30" dirty="0">
                <a:solidFill>
                  <a:srgbClr val="A6A6A6"/>
                </a:solidFill>
                <a:latin typeface="Tahoma"/>
                <a:cs typeface="Tahoma"/>
              </a:rPr>
              <a:t>m</a:t>
            </a:r>
            <a:r>
              <a:rPr sz="2800" spc="-10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2800" dirty="0">
                <a:solidFill>
                  <a:srgbClr val="A6A6A6"/>
                </a:solidFill>
                <a:latin typeface="Tahoma"/>
                <a:cs typeface="Tahoma"/>
              </a:rPr>
              <a:t>ss</a:t>
            </a:r>
            <a:r>
              <a:rPr sz="2800" spc="-15" dirty="0">
                <a:solidFill>
                  <a:srgbClr val="A6A6A6"/>
                </a:solidFill>
                <a:latin typeface="Tahoma"/>
                <a:cs typeface="Tahoma"/>
              </a:rPr>
              <a:t>ion</a:t>
            </a:r>
            <a:r>
              <a:rPr sz="2800" spc="-10" dirty="0">
                <a:solidFill>
                  <a:srgbClr val="A6A6A6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A6A6A6"/>
                </a:solidFill>
                <a:latin typeface="Tahoma"/>
                <a:cs typeface="Tahoma"/>
              </a:rPr>
              <a:t>st</a:t>
            </a:r>
            <a:r>
              <a:rPr sz="2800" spc="-50" dirty="0">
                <a:solidFill>
                  <a:srgbClr val="A6A6A6"/>
                </a:solidFill>
                <a:latin typeface="Tahoma"/>
                <a:cs typeface="Tahoma"/>
              </a:rPr>
              <a:t>r</a:t>
            </a:r>
            <a:r>
              <a:rPr sz="2800" dirty="0">
                <a:solidFill>
                  <a:srgbClr val="A6A6A6"/>
                </a:solidFill>
                <a:latin typeface="Tahoma"/>
                <a:cs typeface="Tahoma"/>
              </a:rPr>
              <a:t>ate</a:t>
            </a:r>
            <a:r>
              <a:rPr sz="2800" spc="-5" dirty="0">
                <a:solidFill>
                  <a:srgbClr val="A6A6A6"/>
                </a:solidFill>
                <a:latin typeface="Tahoma"/>
                <a:cs typeface="Tahoma"/>
              </a:rPr>
              <a:t>g</a:t>
            </a:r>
            <a:r>
              <a:rPr sz="2800" dirty="0">
                <a:solidFill>
                  <a:srgbClr val="A6A6A6"/>
                </a:solidFill>
                <a:latin typeface="Tahoma"/>
                <a:cs typeface="Tahoma"/>
              </a:rPr>
              <a:t>y </a:t>
            </a:r>
            <a:r>
              <a:rPr sz="2800" spc="-20" dirty="0">
                <a:solidFill>
                  <a:srgbClr val="A6A6A6"/>
                </a:solidFill>
                <a:latin typeface="Tahoma"/>
                <a:cs typeface="Tahoma"/>
              </a:rPr>
              <a:t>ob</a:t>
            </a:r>
            <a:r>
              <a:rPr sz="2800" spc="-15" dirty="0">
                <a:solidFill>
                  <a:srgbClr val="A6A6A6"/>
                </a:solidFill>
                <a:latin typeface="Tahoma"/>
                <a:cs typeface="Tahoma"/>
              </a:rPr>
              <a:t>j</a:t>
            </a:r>
            <a:r>
              <a:rPr sz="2800" dirty="0">
                <a:solidFill>
                  <a:srgbClr val="A6A6A6"/>
                </a:solidFill>
                <a:latin typeface="Tahoma"/>
                <a:cs typeface="Tahoma"/>
              </a:rPr>
              <a:t>ect</a:t>
            </a:r>
            <a:r>
              <a:rPr sz="2800" spc="-10" dirty="0">
                <a:solidFill>
                  <a:srgbClr val="A6A6A6"/>
                </a:solidFill>
                <a:latin typeface="Tahoma"/>
                <a:cs typeface="Tahoma"/>
              </a:rPr>
              <a:t>i</a:t>
            </a:r>
            <a:r>
              <a:rPr sz="2800" spc="-25" dirty="0">
                <a:solidFill>
                  <a:srgbClr val="A6A6A6"/>
                </a:solidFill>
                <a:latin typeface="Tahoma"/>
                <a:cs typeface="Tahoma"/>
              </a:rPr>
              <a:t>v</a:t>
            </a:r>
            <a:r>
              <a:rPr sz="2800" dirty="0">
                <a:solidFill>
                  <a:srgbClr val="A6A6A6"/>
                </a:solidFill>
                <a:latin typeface="Tahoma"/>
                <a:cs typeface="Tahoma"/>
              </a:rPr>
              <a:t>es </a:t>
            </a:r>
            <a:r>
              <a:rPr sz="2800" dirty="0">
                <a:latin typeface="Tahoma"/>
                <a:cs typeface="Tahoma"/>
              </a:rPr>
              <a:t>co</a:t>
            </a:r>
            <a:r>
              <a:rPr sz="2800" spc="-15" dirty="0">
                <a:latin typeface="Tahoma"/>
                <a:cs typeface="Tahoma"/>
              </a:rPr>
              <a:t>r</a:t>
            </a:r>
            <a:r>
              <a:rPr sz="2800" dirty="0">
                <a:latin typeface="Tahoma"/>
                <a:cs typeface="Tahoma"/>
              </a:rPr>
              <a:t>e</a:t>
            </a:r>
            <a:r>
              <a:rPr sz="2800" spc="-5" dirty="0">
                <a:latin typeface="Tahoma"/>
                <a:cs typeface="Tahoma"/>
              </a:rPr>
              <a:t> </a:t>
            </a:r>
            <a:r>
              <a:rPr sz="2800" spc="-70" dirty="0">
                <a:latin typeface="Tahoma"/>
                <a:cs typeface="Tahoma"/>
              </a:rPr>
              <a:t>v</a:t>
            </a:r>
            <a:r>
              <a:rPr sz="2800" spc="-15" dirty="0">
                <a:latin typeface="Tahoma"/>
                <a:cs typeface="Tahoma"/>
              </a:rPr>
              <a:t>alu</a:t>
            </a:r>
            <a:r>
              <a:rPr sz="2800" spc="-5" dirty="0">
                <a:latin typeface="Tahoma"/>
                <a:cs typeface="Tahoma"/>
              </a:rPr>
              <a:t>e</a:t>
            </a:r>
            <a:r>
              <a:rPr sz="2800" dirty="0">
                <a:latin typeface="Tahoma"/>
                <a:cs typeface="Tahoma"/>
              </a:rPr>
              <a:t>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22</a:t>
            </a:fld>
            <a:endParaRPr spc="-1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5080">
              <a:lnSpc>
                <a:spcPct val="108300"/>
              </a:lnSpc>
            </a:pPr>
            <a:r>
              <a:rPr spc="-125" dirty="0"/>
              <a:t>Y</a:t>
            </a:r>
            <a:r>
              <a:rPr spc="-15" dirty="0"/>
              <a:t>ou</a:t>
            </a:r>
            <a:r>
              <a:rPr spc="-5" dirty="0"/>
              <a:t> </a:t>
            </a:r>
            <a:r>
              <a:rPr spc="-15" dirty="0"/>
              <a:t>and</a:t>
            </a:r>
            <a:r>
              <a:rPr spc="-5" dirty="0"/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</a:t>
            </a:r>
            <a:r>
              <a:rPr spc="-5" dirty="0"/>
              <a:t> </a:t>
            </a:r>
            <a:r>
              <a:rPr dirty="0"/>
              <a:t>c</a:t>
            </a:r>
            <a:r>
              <a:rPr spc="-15" dirty="0"/>
              <a:t>o</a:t>
            </a:r>
            <a:r>
              <a:rPr dirty="0"/>
              <a:t>l</a:t>
            </a:r>
            <a:r>
              <a:rPr spc="-5" dirty="0"/>
              <a:t>l</a:t>
            </a:r>
            <a:r>
              <a:rPr dirty="0"/>
              <a:t>e</a:t>
            </a:r>
            <a:r>
              <a:rPr spc="-15" dirty="0"/>
              <a:t>agu</a:t>
            </a:r>
            <a:r>
              <a:rPr dirty="0"/>
              <a:t>es</a:t>
            </a:r>
            <a:r>
              <a:rPr spc="-5" dirty="0"/>
              <a:t> </a:t>
            </a:r>
            <a:r>
              <a:rPr spc="-20" dirty="0"/>
              <a:t>ma</a:t>
            </a:r>
            <a:r>
              <a:rPr spc="-30" dirty="0"/>
              <a:t>k</a:t>
            </a:r>
            <a:r>
              <a:rPr dirty="0"/>
              <a:t>e </a:t>
            </a:r>
            <a:r>
              <a:rPr spc="-15" dirty="0"/>
              <a:t>d</a:t>
            </a:r>
            <a:r>
              <a:rPr dirty="0"/>
              <a:t>ec</a:t>
            </a:r>
            <a:r>
              <a:rPr spc="-5" dirty="0"/>
              <a:t>i</a:t>
            </a:r>
            <a:r>
              <a:rPr dirty="0"/>
              <a:t>s</a:t>
            </a:r>
            <a:r>
              <a:rPr spc="-10" dirty="0"/>
              <a:t>ion</a:t>
            </a:r>
            <a:r>
              <a:rPr dirty="0"/>
              <a:t>s</a:t>
            </a:r>
            <a:r>
              <a:rPr spc="-5" dirty="0"/>
              <a:t> </a:t>
            </a:r>
            <a:r>
              <a:rPr spc="-15" dirty="0"/>
              <a:t>bas</a:t>
            </a:r>
            <a:r>
              <a:rPr dirty="0"/>
              <a:t>e</a:t>
            </a:r>
            <a:r>
              <a:rPr spc="-15" dirty="0"/>
              <a:t>d</a:t>
            </a:r>
            <a:r>
              <a:rPr spc="-5" dirty="0"/>
              <a:t> </a:t>
            </a:r>
            <a:r>
              <a:rPr spc="-15" dirty="0"/>
              <a:t>on</a:t>
            </a:r>
            <a:r>
              <a:rPr spc="-5" dirty="0"/>
              <a:t> </a:t>
            </a:r>
            <a:r>
              <a:rPr dirty="0">
                <a:solidFill>
                  <a:srgbClr val="000000"/>
                </a:solidFill>
              </a:rPr>
              <a:t>co</a:t>
            </a:r>
            <a:r>
              <a:rPr spc="-10" dirty="0">
                <a:solidFill>
                  <a:srgbClr val="000000"/>
                </a:solidFill>
              </a:rPr>
              <a:t>r</a:t>
            </a:r>
            <a:r>
              <a:rPr dirty="0">
                <a:solidFill>
                  <a:srgbClr val="000000"/>
                </a:solidFill>
              </a:rPr>
              <a:t>e </a:t>
            </a:r>
            <a:r>
              <a:rPr spc="-50" dirty="0">
                <a:solidFill>
                  <a:srgbClr val="000000"/>
                </a:solidFill>
              </a:rPr>
              <a:t>v</a:t>
            </a:r>
            <a:r>
              <a:rPr spc="-10" dirty="0">
                <a:solidFill>
                  <a:srgbClr val="000000"/>
                </a:solidFill>
              </a:rPr>
              <a:t>alu</a:t>
            </a:r>
            <a:r>
              <a:rPr spc="-5" dirty="0">
                <a:solidFill>
                  <a:srgbClr val="000000"/>
                </a:solidFill>
              </a:rPr>
              <a:t>es</a:t>
            </a:r>
            <a:r>
              <a:rPr spc="-10" dirty="0"/>
              <a:t>;</a:t>
            </a:r>
            <a:r>
              <a:rPr spc="-5" dirty="0"/>
              <a:t> </a:t>
            </a:r>
            <a:r>
              <a:rPr dirty="0"/>
              <a:t>esse</a:t>
            </a:r>
            <a:r>
              <a:rPr spc="-5" dirty="0"/>
              <a:t>n</a:t>
            </a:r>
            <a:r>
              <a:rPr spc="-15" dirty="0"/>
              <a:t>ti</a:t>
            </a:r>
            <a:r>
              <a:rPr spc="-20" dirty="0"/>
              <a:t>a</a:t>
            </a:r>
            <a:r>
              <a:rPr spc="-5" dirty="0"/>
              <a:t>l</a:t>
            </a:r>
            <a:r>
              <a:rPr dirty="0"/>
              <a:t> to</a:t>
            </a:r>
            <a:r>
              <a:rPr spc="-5" dirty="0"/>
              <a:t> </a:t>
            </a:r>
            <a:r>
              <a:rPr spc="-10" dirty="0"/>
              <a:t>include</a:t>
            </a:r>
            <a:r>
              <a:rPr spc="-5" dirty="0"/>
              <a:t> </a:t>
            </a:r>
            <a:r>
              <a:rPr dirty="0"/>
              <a:t>t</a:t>
            </a:r>
            <a:r>
              <a:rPr spc="-5" dirty="0"/>
              <a:t>h</a:t>
            </a:r>
            <a:r>
              <a:rPr dirty="0"/>
              <a:t>em</a:t>
            </a:r>
            <a:r>
              <a:rPr spc="-5" dirty="0"/>
              <a:t> </a:t>
            </a:r>
            <a:r>
              <a:rPr spc="-10" dirty="0"/>
              <a:t>in</a:t>
            </a:r>
            <a:r>
              <a:rPr spc="-5" dirty="0"/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</a:t>
            </a:r>
            <a:r>
              <a:rPr spc="-5" dirty="0"/>
              <a:t> </a:t>
            </a:r>
            <a:r>
              <a:rPr spc="-10" dirty="0"/>
              <a:t>di</a:t>
            </a:r>
            <a:r>
              <a:rPr dirty="0"/>
              <a:t>sc</a:t>
            </a:r>
            <a:r>
              <a:rPr spc="-15" dirty="0"/>
              <a:t>u</a:t>
            </a:r>
            <a:r>
              <a:rPr dirty="0"/>
              <a:t>ss</a:t>
            </a:r>
            <a:r>
              <a:rPr spc="-10" dirty="0"/>
              <a:t>ion</a:t>
            </a:r>
            <a:r>
              <a:rPr dirty="0"/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46606" y="2532446"/>
            <a:ext cx="14300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i="1" spc="-15" dirty="0">
                <a:solidFill>
                  <a:srgbClr val="FFFFFF"/>
                </a:solidFill>
                <a:latin typeface="Lucida Calligraphy"/>
                <a:cs typeface="Lucida Calligraphy"/>
              </a:rPr>
              <a:t>Tru</a:t>
            </a:r>
            <a:r>
              <a:rPr sz="1800" i="1" spc="-10" dirty="0">
                <a:solidFill>
                  <a:srgbClr val="FFFFFF"/>
                </a:solidFill>
                <a:latin typeface="Lucida Calligraphy"/>
                <a:cs typeface="Lucida Calligraphy"/>
              </a:rPr>
              <a:t>e </a:t>
            </a:r>
            <a:r>
              <a:rPr sz="1800" i="1" spc="-15" dirty="0">
                <a:solidFill>
                  <a:srgbClr val="FFFFFF"/>
                </a:solidFill>
                <a:latin typeface="Lucida Calligraphy"/>
                <a:cs typeface="Lucida Calligraphy"/>
              </a:rPr>
              <a:t>North</a:t>
            </a:r>
            <a:endParaRPr sz="1800">
              <a:latin typeface="Lucida Calligraphy"/>
              <a:cs typeface="Lucida Calligraph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8941" y="1980518"/>
            <a:ext cx="6254399" cy="4223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97681" y="611628"/>
            <a:ext cx="600456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Sin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don</a:t>
            </a:r>
            <a:r>
              <a:rPr sz="2000" spc="25" dirty="0">
                <a:solidFill>
                  <a:srgbClr val="7F7F7F"/>
                </a:solidFill>
                <a:latin typeface="Tahoma"/>
                <a:cs typeface="Tahoma"/>
              </a:rPr>
              <a:t>’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ne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do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eryt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hing,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imp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ort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 to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la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ri</a:t>
            </a:r>
            <a:r>
              <a:rPr sz="2000" spc="-25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sc</a:t>
            </a:r>
            <a:r>
              <a:rPr sz="2000" spc="-15" dirty="0">
                <a:latin typeface="Tahoma"/>
                <a:cs typeface="Tahoma"/>
              </a:rPr>
              <a:t>op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3138" y="2415719"/>
            <a:ext cx="5581650" cy="400685"/>
          </a:xfrm>
          <a:custGeom>
            <a:avLst/>
            <a:gdLst/>
            <a:ahLst/>
            <a:cxnLst/>
            <a:rect l="l" t="t" r="r" b="b"/>
            <a:pathLst>
              <a:path w="5581650" h="400685">
                <a:moveTo>
                  <a:pt x="0" y="0"/>
                </a:moveTo>
                <a:lnTo>
                  <a:pt x="5581275" y="0"/>
                </a:lnTo>
                <a:lnTo>
                  <a:pt x="5581275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57278" y="2492202"/>
            <a:ext cx="5370195" cy="2873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Tahoma"/>
                <a:cs typeface="Tahoma"/>
              </a:rPr>
              <a:t>applicable</a:t>
            </a:r>
            <a:r>
              <a:rPr sz="2000" spc="-5" dirty="0">
                <a:latin typeface="Tahoma"/>
                <a:cs typeface="Tahoma"/>
              </a:rPr>
              <a:t> 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spc="-3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le</a:t>
            </a:r>
            <a:r>
              <a:rPr sz="2000" spc="-15" dirty="0">
                <a:latin typeface="Tahoma"/>
                <a:cs typeface="Tahoma"/>
              </a:rPr>
              <a:t>v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l </a:t>
            </a:r>
            <a:r>
              <a:rPr sz="2000" spc="-10" dirty="0">
                <a:latin typeface="Tahoma"/>
                <a:cs typeface="Tahoma"/>
              </a:rPr>
              <a:t>wi</a:t>
            </a:r>
            <a:r>
              <a:rPr sz="2000" spc="-5" dirty="0">
                <a:latin typeface="Tahoma"/>
                <a:cs typeface="Tahoma"/>
              </a:rPr>
              <a:t>th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y</a:t>
            </a:r>
            <a:r>
              <a:rPr sz="2000" spc="-15" dirty="0">
                <a:latin typeface="Tahoma"/>
                <a:cs typeface="Tahoma"/>
              </a:rPr>
              <a:t>ou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</a:t>
            </a:r>
            <a:r>
              <a:rPr sz="2000" spc="-10" dirty="0">
                <a:latin typeface="Tahoma"/>
                <a:cs typeface="Tahoma"/>
              </a:rPr>
              <a:t>rgani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ion: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sz="2150">
              <a:latin typeface="Times New Roman"/>
              <a:cs typeface="Times New Roman"/>
            </a:endParaRPr>
          </a:p>
          <a:p>
            <a:pPr marL="1805305" indent="-28575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1805939" algn="l"/>
              </a:tabLst>
            </a:pP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holding,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oup</a:t>
            </a:r>
            <a:endParaRPr sz="2000">
              <a:latin typeface="Tahoma"/>
              <a:cs typeface="Tahoma"/>
            </a:endParaRPr>
          </a:p>
          <a:p>
            <a:pPr marL="1805305" indent="-28575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Font typeface="Arial"/>
              <a:buChar char="•"/>
              <a:tabLst>
                <a:tab pos="1805939" algn="l"/>
              </a:tabLst>
            </a:pP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ub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si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ar</a:t>
            </a:r>
            <a:r>
              <a:rPr sz="2000" spc="-175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divi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ion</a:t>
            </a:r>
            <a:endParaRPr sz="2000">
              <a:latin typeface="Tahoma"/>
              <a:cs typeface="Tahoma"/>
            </a:endParaRPr>
          </a:p>
          <a:p>
            <a:pPr marL="1805305" indent="-28575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Font typeface="Arial"/>
              <a:buChar char="•"/>
              <a:tabLst>
                <a:tab pos="1805939" algn="l"/>
              </a:tabLst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ountr</a:t>
            </a:r>
            <a:r>
              <a:rPr sz="2000" spc="-180" dirty="0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gion</a:t>
            </a:r>
            <a:endParaRPr sz="2000">
              <a:latin typeface="Tahoma"/>
              <a:cs typeface="Tahoma"/>
            </a:endParaRPr>
          </a:p>
          <a:p>
            <a:pPr marL="1805305" indent="-285750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Arial"/>
              <a:buChar char="•"/>
              <a:tabLst>
                <a:tab pos="1805939" algn="l"/>
              </a:tabLst>
            </a:pP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loc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ion,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 a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2000">
              <a:latin typeface="Tahoma"/>
              <a:cs typeface="Tahoma"/>
            </a:endParaRPr>
          </a:p>
          <a:p>
            <a:pPr marL="1805305" indent="-285750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Font typeface="Arial"/>
              <a:buChar char="•"/>
              <a:tabLst>
                <a:tab pos="1805939" algn="l"/>
              </a:tabLst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part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un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ct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ion</a:t>
            </a:r>
            <a:endParaRPr sz="2000">
              <a:latin typeface="Tahoma"/>
              <a:cs typeface="Tahoma"/>
            </a:endParaRPr>
          </a:p>
          <a:p>
            <a:pPr marL="1805305" indent="-285750">
              <a:lnSpc>
                <a:spcPct val="100000"/>
              </a:lnSpc>
              <a:spcBef>
                <a:spcPts val="300"/>
              </a:spcBef>
              <a:buClr>
                <a:srgbClr val="FFFFFF"/>
              </a:buClr>
              <a:buFont typeface="Arial"/>
              <a:buChar char="•"/>
              <a:tabLst>
                <a:tab pos="1805939" algn="l"/>
              </a:tabLst>
            </a:pP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roj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ect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ini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ia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23</a:t>
            </a:fld>
            <a:endParaRPr spc="-1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3653" y="2015895"/>
            <a:ext cx="6252244" cy="41827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92330" y="5523779"/>
            <a:ext cx="5303520" cy="400685"/>
          </a:xfrm>
          <a:custGeom>
            <a:avLst/>
            <a:gdLst/>
            <a:ahLst/>
            <a:cxnLst/>
            <a:rect l="l" t="t" r="r" b="b"/>
            <a:pathLst>
              <a:path w="5303520" h="400685">
                <a:moveTo>
                  <a:pt x="0" y="0"/>
                </a:moveTo>
                <a:lnTo>
                  <a:pt x="5302930" y="0"/>
                </a:lnTo>
                <a:lnTo>
                  <a:pt x="5302930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08227" y="5600263"/>
            <a:ext cx="507682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latin typeface="Tahoma"/>
                <a:cs typeface="Tahoma"/>
              </a:rPr>
              <a:t>a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h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li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5" dirty="0">
                <a:latin typeface="Tahoma"/>
                <a:cs typeface="Tahoma"/>
              </a:rPr>
              <a:t>op</a:t>
            </a:r>
            <a:r>
              <a:rPr sz="2000" dirty="0">
                <a:latin typeface="Tahoma"/>
                <a:cs typeface="Tahoma"/>
              </a:rPr>
              <a:t>ter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vi</a:t>
            </a:r>
            <a:r>
              <a:rPr sz="2000" dirty="0">
                <a:latin typeface="Tahoma"/>
                <a:cs typeface="Tahoma"/>
              </a:rPr>
              <a:t>ew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dirty="0">
                <a:latin typeface="Tahoma"/>
                <a:cs typeface="Tahoma"/>
              </a:rPr>
              <a:t>or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y</a:t>
            </a:r>
            <a:r>
              <a:rPr sz="2000" spc="-15" dirty="0">
                <a:latin typeface="Tahoma"/>
                <a:cs typeface="Tahoma"/>
              </a:rPr>
              <a:t>ou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manag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te</a:t>
            </a:r>
            <a:r>
              <a:rPr sz="2000" spc="-20" dirty="0">
                <a:latin typeface="Tahoma"/>
                <a:cs typeface="Tahoma"/>
              </a:rPr>
              <a:t>am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24</a:t>
            </a:fld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5080">
              <a:lnSpc>
                <a:spcPct val="109600"/>
              </a:lnSpc>
            </a:pPr>
            <a:r>
              <a:rPr sz="1900" spc="-15" dirty="0"/>
              <a:t>Ov</a:t>
            </a:r>
            <a:r>
              <a:rPr sz="1900" dirty="0"/>
              <a:t>er</a:t>
            </a:r>
            <a:r>
              <a:rPr sz="1900" spc="-10" dirty="0"/>
              <a:t>vi</a:t>
            </a:r>
            <a:r>
              <a:rPr sz="1900" dirty="0"/>
              <a:t>ew</a:t>
            </a:r>
            <a:r>
              <a:rPr sz="1900" spc="-5" dirty="0"/>
              <a:t> </a:t>
            </a:r>
            <a:r>
              <a:rPr sz="1900" spc="-15" dirty="0"/>
              <a:t>p</a:t>
            </a:r>
            <a:r>
              <a:rPr sz="1900" spc="-10" dirty="0"/>
              <a:t>r</a:t>
            </a:r>
            <a:r>
              <a:rPr sz="1900" spc="-30" dirty="0"/>
              <a:t>o</a:t>
            </a:r>
            <a:r>
              <a:rPr sz="1900" spc="-10" dirty="0"/>
              <a:t>vid</a:t>
            </a:r>
            <a:r>
              <a:rPr sz="1900" dirty="0"/>
              <a:t>es</a:t>
            </a:r>
            <a:r>
              <a:rPr sz="1900" spc="-5" dirty="0"/>
              <a:t> </a:t>
            </a:r>
            <a:r>
              <a:rPr sz="1900" spc="-15" dirty="0"/>
              <a:t>you</a:t>
            </a:r>
            <a:r>
              <a:rPr sz="1900" spc="-5" dirty="0"/>
              <a:t> </a:t>
            </a:r>
            <a:r>
              <a:rPr sz="1900" spc="-10" dirty="0"/>
              <a:t>wi</a:t>
            </a:r>
            <a:r>
              <a:rPr sz="1900" spc="-5" dirty="0"/>
              <a:t>t</a:t>
            </a:r>
            <a:r>
              <a:rPr sz="1900" dirty="0"/>
              <a:t>h </a:t>
            </a:r>
            <a:r>
              <a:rPr sz="1900" spc="-10" dirty="0"/>
              <a:t>insigh</a:t>
            </a:r>
            <a:r>
              <a:rPr sz="1900" spc="-15" dirty="0"/>
              <a:t>t</a:t>
            </a:r>
            <a:r>
              <a:rPr sz="1900" dirty="0"/>
              <a:t>s</a:t>
            </a:r>
            <a:r>
              <a:rPr sz="1900" spc="-10" dirty="0"/>
              <a:t>;</a:t>
            </a:r>
            <a:r>
              <a:rPr sz="1900" spc="-5" dirty="0"/>
              <a:t> </a:t>
            </a:r>
            <a:r>
              <a:rPr sz="1900" spc="-15" dirty="0"/>
              <a:t>he</a:t>
            </a:r>
            <a:r>
              <a:rPr sz="1900" dirty="0"/>
              <a:t>nce</a:t>
            </a:r>
            <a:r>
              <a:rPr sz="1900" spc="-5" dirty="0"/>
              <a:t> </a:t>
            </a:r>
            <a:r>
              <a:rPr sz="1900" spc="-10" dirty="0"/>
              <a:t>a</a:t>
            </a:r>
            <a:r>
              <a:rPr sz="1900" spc="-5" dirty="0"/>
              <a:t> </a:t>
            </a:r>
            <a:r>
              <a:rPr sz="1900" spc="-10" dirty="0">
                <a:solidFill>
                  <a:srgbClr val="000000"/>
                </a:solidFill>
              </a:rPr>
              <a:t>vi</a:t>
            </a:r>
            <a:r>
              <a:rPr sz="1900" dirty="0">
                <a:solidFill>
                  <a:srgbClr val="000000"/>
                </a:solidFill>
              </a:rPr>
              <a:t>s</a:t>
            </a:r>
            <a:r>
              <a:rPr sz="1900" spc="-10" dirty="0">
                <a:solidFill>
                  <a:srgbClr val="000000"/>
                </a:solidFill>
              </a:rPr>
              <a:t>ual r</a:t>
            </a:r>
            <a:r>
              <a:rPr sz="1900" dirty="0">
                <a:solidFill>
                  <a:srgbClr val="000000"/>
                </a:solidFill>
              </a:rPr>
              <a:t>e</a:t>
            </a:r>
            <a:r>
              <a:rPr sz="1900" spc="-15" dirty="0">
                <a:solidFill>
                  <a:srgbClr val="000000"/>
                </a:solidFill>
              </a:rPr>
              <a:t>p</a:t>
            </a:r>
            <a:r>
              <a:rPr sz="1900" spc="-10" dirty="0">
                <a:solidFill>
                  <a:srgbClr val="000000"/>
                </a:solidFill>
              </a:rPr>
              <a:t>r</a:t>
            </a:r>
            <a:r>
              <a:rPr sz="1900" dirty="0">
                <a:solidFill>
                  <a:srgbClr val="000000"/>
                </a:solidFill>
              </a:rPr>
              <a:t>ese</a:t>
            </a:r>
            <a:r>
              <a:rPr sz="1900" spc="-15" dirty="0">
                <a:solidFill>
                  <a:srgbClr val="000000"/>
                </a:solidFill>
              </a:rPr>
              <a:t>n</a:t>
            </a:r>
            <a:r>
              <a:rPr sz="1900" dirty="0">
                <a:solidFill>
                  <a:srgbClr val="000000"/>
                </a:solidFill>
              </a:rPr>
              <a:t>t</a:t>
            </a:r>
            <a:r>
              <a:rPr sz="1900" spc="-10" dirty="0">
                <a:solidFill>
                  <a:srgbClr val="000000"/>
                </a:solidFill>
              </a:rPr>
              <a:t>a</a:t>
            </a:r>
            <a:r>
              <a:rPr sz="1900" dirty="0">
                <a:solidFill>
                  <a:srgbClr val="000000"/>
                </a:solidFill>
              </a:rPr>
              <a:t>t</a:t>
            </a:r>
            <a:r>
              <a:rPr sz="1900" spc="-10" dirty="0">
                <a:solidFill>
                  <a:srgbClr val="000000"/>
                </a:solidFill>
              </a:rPr>
              <a:t>ion</a:t>
            </a:r>
            <a:r>
              <a:rPr sz="1900" spc="-5" dirty="0">
                <a:solidFill>
                  <a:srgbClr val="000000"/>
                </a:solidFill>
              </a:rPr>
              <a:t> </a:t>
            </a:r>
            <a:r>
              <a:rPr sz="1900" dirty="0"/>
              <a:t>of</a:t>
            </a:r>
            <a:r>
              <a:rPr sz="1900" spc="-5" dirty="0"/>
              <a:t> </a:t>
            </a:r>
            <a:r>
              <a:rPr sz="1900" spc="-15" dirty="0"/>
              <a:t>you</a:t>
            </a:r>
            <a:r>
              <a:rPr sz="1900" dirty="0"/>
              <a:t>r</a:t>
            </a:r>
            <a:r>
              <a:rPr sz="1900" spc="-5" dirty="0"/>
              <a:t> </a:t>
            </a:r>
            <a:r>
              <a:rPr sz="1900" spc="-10" dirty="0"/>
              <a:t>daily</a:t>
            </a:r>
            <a:r>
              <a:rPr sz="1900" spc="-5" dirty="0"/>
              <a:t> </a:t>
            </a:r>
            <a:r>
              <a:rPr sz="1900" spc="-10" dirty="0"/>
              <a:t>a</a:t>
            </a:r>
            <a:r>
              <a:rPr sz="1900" dirty="0"/>
              <a:t>ct</a:t>
            </a:r>
            <a:r>
              <a:rPr sz="1900" spc="-10" dirty="0"/>
              <a:t>ivi</a:t>
            </a:r>
            <a:r>
              <a:rPr sz="1900" dirty="0"/>
              <a:t>t</a:t>
            </a:r>
            <a:r>
              <a:rPr sz="1900" spc="-5" dirty="0"/>
              <a:t>i</a:t>
            </a:r>
            <a:r>
              <a:rPr sz="1900" dirty="0"/>
              <a:t>es</a:t>
            </a:r>
            <a:r>
              <a:rPr sz="1900" spc="-5" dirty="0"/>
              <a:t> </a:t>
            </a:r>
            <a:r>
              <a:rPr sz="1900" dirty="0"/>
              <a:t>c</a:t>
            </a:r>
            <a:r>
              <a:rPr sz="1900" spc="-15" dirty="0"/>
              <a:t>om</a:t>
            </a:r>
            <a:r>
              <a:rPr sz="1900" dirty="0"/>
              <a:t>es</a:t>
            </a:r>
            <a:r>
              <a:rPr sz="1900" spc="-5" dirty="0"/>
              <a:t> </a:t>
            </a:r>
            <a:r>
              <a:rPr sz="1900" spc="-10" dirty="0"/>
              <a:t>in</a:t>
            </a:r>
            <a:r>
              <a:rPr sz="1900" spc="-5" dirty="0"/>
              <a:t> </a:t>
            </a:r>
            <a:r>
              <a:rPr sz="1900" spc="-15" dirty="0"/>
              <a:t>v</a:t>
            </a:r>
            <a:r>
              <a:rPr sz="1900" spc="-5" dirty="0"/>
              <a:t>er</a:t>
            </a:r>
            <a:r>
              <a:rPr sz="1900" dirty="0"/>
              <a:t>y</a:t>
            </a:r>
            <a:r>
              <a:rPr sz="1900" spc="-5" dirty="0"/>
              <a:t> </a:t>
            </a:r>
            <a:r>
              <a:rPr sz="1900" spc="-15" dirty="0"/>
              <a:t>handy</a:t>
            </a:r>
            <a:endParaRPr sz="19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9250" y="2040787"/>
            <a:ext cx="6287678" cy="4159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6764" y="680896"/>
            <a:ext cx="523494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‘</a:t>
            </a:r>
            <a:r>
              <a:rPr sz="2000" spc="-15" dirty="0">
                <a:latin typeface="Tahoma"/>
                <a:cs typeface="Tahoma"/>
              </a:rPr>
              <a:t>map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’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l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le</a:t>
            </a:r>
            <a:r>
              <a:rPr sz="2000" spc="-4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an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ivi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ommon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pl</a:t>
            </a:r>
            <a:r>
              <a:rPr sz="2000" spc="-3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g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am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51777" y="5496858"/>
            <a:ext cx="5668010" cy="400685"/>
          </a:xfrm>
          <a:custGeom>
            <a:avLst/>
            <a:gdLst/>
            <a:ahLst/>
            <a:cxnLst/>
            <a:rect l="l" t="t" r="r" b="b"/>
            <a:pathLst>
              <a:path w="5668009" h="400685">
                <a:moveTo>
                  <a:pt x="0" y="0"/>
                </a:moveTo>
                <a:lnTo>
                  <a:pt x="5667778" y="0"/>
                </a:lnTo>
                <a:lnTo>
                  <a:pt x="5667778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83363" y="5573341"/>
            <a:ext cx="541147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latin typeface="Tahoma"/>
                <a:cs typeface="Tahoma"/>
              </a:rPr>
              <a:t>manager</a:t>
            </a:r>
            <a:r>
              <a:rPr sz="2000" spc="-10" dirty="0">
                <a:latin typeface="Tahoma"/>
                <a:cs typeface="Tahoma"/>
              </a:rPr>
              <a:t>ial, </a:t>
            </a:r>
            <a:r>
              <a:rPr sz="2000" dirty="0">
                <a:latin typeface="Tahoma"/>
                <a:cs typeface="Tahoma"/>
              </a:rPr>
              <a:t>pr</a:t>
            </a:r>
            <a:r>
              <a:rPr sz="2000" spc="-15" dirty="0">
                <a:latin typeface="Tahoma"/>
                <a:cs typeface="Tahoma"/>
              </a:rPr>
              <a:t>imar</a:t>
            </a:r>
            <a:r>
              <a:rPr sz="2000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and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5" dirty="0">
                <a:latin typeface="Tahoma"/>
                <a:cs typeface="Tahoma"/>
              </a:rPr>
              <a:t>upp</a:t>
            </a:r>
            <a:r>
              <a:rPr sz="2000" dirty="0">
                <a:latin typeface="Tahoma"/>
                <a:cs typeface="Tahoma"/>
              </a:rPr>
              <a:t>ort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es</a:t>
            </a:r>
            <a:r>
              <a:rPr sz="2000" spc="-15" dirty="0">
                <a:latin typeface="Tahoma"/>
                <a:cs typeface="Tahoma"/>
              </a:rPr>
              <a:t>pon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0" dirty="0">
                <a:latin typeface="Tahoma"/>
                <a:cs typeface="Tahoma"/>
              </a:rPr>
              <a:t>ibili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es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25</a:t>
            </a:fld>
            <a:endParaRPr spc="-1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7416" y="1971481"/>
            <a:ext cx="6326154" cy="42182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6764" y="618482"/>
            <a:ext cx="609028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The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30" dirty="0">
                <a:solidFill>
                  <a:srgbClr val="7F7F7F"/>
                </a:solidFill>
                <a:latin typeface="Tahoma"/>
                <a:cs typeface="Tahoma"/>
              </a:rPr>
              <a:t>o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er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vi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ew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ec</a:t>
            </a:r>
            <a:r>
              <a:rPr sz="2000" spc="-10" dirty="0">
                <a:latin typeface="Tahoma"/>
                <a:cs typeface="Tahoma"/>
              </a:rPr>
              <a:t>ogni</a:t>
            </a:r>
            <a:r>
              <a:rPr sz="2000" dirty="0">
                <a:latin typeface="Tahoma"/>
                <a:cs typeface="Tahoma"/>
              </a:rPr>
              <a:t>z</a:t>
            </a:r>
            <a:r>
              <a:rPr sz="2000" spc="-10" dirty="0">
                <a:latin typeface="Tahoma"/>
                <a:cs typeface="Tahoma"/>
              </a:rPr>
              <a:t>abl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er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ows 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ter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la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hip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betwee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er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75" dirty="0">
                <a:solidFill>
                  <a:srgbClr val="7F7F7F"/>
                </a:solidFill>
                <a:latin typeface="Tahoma"/>
                <a:cs typeface="Tahoma"/>
              </a:rPr>
              <a:t>’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tr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ibu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26</a:t>
            </a:fld>
            <a:endParaRPr spc="-1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1321" y="1908049"/>
            <a:ext cx="6346657" cy="4300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6763" y="618482"/>
            <a:ext cx="516382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The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30" dirty="0">
                <a:solidFill>
                  <a:srgbClr val="7F7F7F"/>
                </a:solidFill>
                <a:latin typeface="Tahoma"/>
                <a:cs typeface="Tahoma"/>
              </a:rPr>
              <a:t>o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vi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ew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ate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 </a:t>
            </a:r>
            <a:r>
              <a:rPr sz="2000" spc="-2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w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mutual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depe</a:t>
            </a:r>
            <a:r>
              <a:rPr sz="2000" spc="-15" dirty="0">
                <a:latin typeface="Tahoma"/>
                <a:cs typeface="Tahoma"/>
              </a:rPr>
              <a:t>nde</a:t>
            </a:r>
            <a:r>
              <a:rPr sz="2000" dirty="0">
                <a:latin typeface="Tahoma"/>
                <a:cs typeface="Tahoma"/>
              </a:rPr>
              <a:t>nc</a:t>
            </a:r>
            <a:r>
              <a:rPr sz="2000" spc="-10" dirty="0">
                <a:latin typeface="Tahoma"/>
                <a:cs typeface="Tahoma"/>
              </a:rPr>
              <a:t>ie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daily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ivi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43641" y="5567405"/>
            <a:ext cx="4676775" cy="400685"/>
          </a:xfrm>
          <a:custGeom>
            <a:avLst/>
            <a:gdLst/>
            <a:ahLst/>
            <a:cxnLst/>
            <a:rect l="l" t="t" r="r" b="b"/>
            <a:pathLst>
              <a:path w="4676775" h="400685">
                <a:moveTo>
                  <a:pt x="0" y="0"/>
                </a:moveTo>
                <a:lnTo>
                  <a:pt x="4676496" y="0"/>
                </a:lnTo>
                <a:lnTo>
                  <a:pt x="4676496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87381" y="5643889"/>
            <a:ext cx="439483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c</a:t>
            </a:r>
            <a:r>
              <a:rPr sz="2000" spc="-10" dirty="0">
                <a:latin typeface="Tahoma"/>
                <a:cs typeface="Tahoma"/>
              </a:rPr>
              <a:t>lar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spc="-25" dirty="0">
                <a:latin typeface="Tahoma"/>
                <a:cs typeface="Tahoma"/>
              </a:rPr>
              <a:t>f</a:t>
            </a:r>
            <a:r>
              <a:rPr sz="2000" spc="-10" dirty="0">
                <a:latin typeface="Tahoma"/>
                <a:cs typeface="Tahoma"/>
              </a:rPr>
              <a:t>ying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20" dirty="0">
                <a:latin typeface="Tahoma"/>
                <a:cs typeface="Tahoma"/>
              </a:rPr>
              <a:t>h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es</a:t>
            </a:r>
            <a:r>
              <a:rPr sz="2000" spc="-15" dirty="0">
                <a:latin typeface="Tahoma"/>
                <a:cs typeface="Tahoma"/>
              </a:rPr>
              <a:t>pon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0" dirty="0">
                <a:latin typeface="Tahoma"/>
                <a:cs typeface="Tahoma"/>
              </a:rPr>
              <a:t>ibili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es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b</a:t>
            </a:r>
            <a:r>
              <a:rPr sz="2000" spc="-10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ct</a:t>
            </a:r>
            <a:r>
              <a:rPr sz="2000" spc="-10" dirty="0">
                <a:latin typeface="Tahoma"/>
                <a:cs typeface="Tahoma"/>
              </a:rPr>
              <a:t>ivi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27</a:t>
            </a:fld>
            <a:endParaRPr spc="-1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92317" y="2114550"/>
            <a:ext cx="6391253" cy="4058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6764" y="677273"/>
            <a:ext cx="571754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In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g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agu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’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ivi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ba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sis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 </a:t>
            </a:r>
            <a:r>
              <a:rPr sz="2000" spc="-15" dirty="0">
                <a:latin typeface="Tahoma"/>
                <a:cs typeface="Tahoma"/>
              </a:rPr>
              <a:t>unde</a:t>
            </a:r>
            <a:r>
              <a:rPr sz="2000" dirty="0">
                <a:latin typeface="Tahoma"/>
                <a:cs typeface="Tahoma"/>
              </a:rPr>
              <a:t>rst</a:t>
            </a:r>
            <a:r>
              <a:rPr sz="2000" spc="-15" dirty="0">
                <a:latin typeface="Tahoma"/>
                <a:cs typeface="Tahoma"/>
              </a:rPr>
              <a:t>anding</a:t>
            </a:r>
            <a:r>
              <a:rPr sz="2000" dirty="0"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ei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dile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mmas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92921" y="5461415"/>
            <a:ext cx="5531485" cy="400685"/>
          </a:xfrm>
          <a:custGeom>
            <a:avLst/>
            <a:gdLst/>
            <a:ahLst/>
            <a:cxnLst/>
            <a:rect l="l" t="t" r="r" b="b"/>
            <a:pathLst>
              <a:path w="5531484" h="400685">
                <a:moveTo>
                  <a:pt x="0" y="0"/>
                </a:moveTo>
                <a:lnTo>
                  <a:pt x="5531003" y="0"/>
                </a:lnTo>
                <a:lnTo>
                  <a:pt x="5531003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35322" y="5537898"/>
            <a:ext cx="52514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Tahoma"/>
                <a:cs typeface="Tahoma"/>
              </a:rPr>
              <a:t>l</a:t>
            </a:r>
            <a:r>
              <a:rPr sz="2000" spc="-30" dirty="0">
                <a:latin typeface="Tahoma"/>
                <a:cs typeface="Tahoma"/>
              </a:rPr>
              <a:t>a</a:t>
            </a:r>
            <a:r>
              <a:rPr sz="2000" spc="-10" dirty="0">
                <a:latin typeface="Tahoma"/>
                <a:cs typeface="Tahoma"/>
              </a:rPr>
              <a:t>ying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20" dirty="0">
                <a:latin typeface="Tahoma"/>
                <a:cs typeface="Tahoma"/>
              </a:rPr>
              <a:t>h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puz</a:t>
            </a:r>
            <a:r>
              <a:rPr sz="2000" dirty="0">
                <a:latin typeface="Tahoma"/>
                <a:cs typeface="Tahoma"/>
              </a:rPr>
              <a:t>z</a:t>
            </a:r>
            <a:r>
              <a:rPr sz="2000" spc="-10" dirty="0">
                <a:latin typeface="Tahoma"/>
                <a:cs typeface="Tahoma"/>
              </a:rPr>
              <a:t>le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of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y</a:t>
            </a:r>
            <a:r>
              <a:rPr sz="2000" spc="-15" dirty="0">
                <a:latin typeface="Tahoma"/>
                <a:cs typeface="Tahoma"/>
              </a:rPr>
              <a:t>ou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</a:t>
            </a:r>
            <a:r>
              <a:rPr sz="2000" spc="-10" dirty="0">
                <a:latin typeface="Tahoma"/>
                <a:cs typeface="Tahoma"/>
              </a:rPr>
              <a:t>rgani</a:t>
            </a:r>
            <a:r>
              <a:rPr sz="2000" dirty="0">
                <a:latin typeface="Tahoma"/>
                <a:cs typeface="Tahoma"/>
              </a:rPr>
              <a:t>z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5" dirty="0">
                <a:latin typeface="Tahoma"/>
                <a:cs typeface="Tahoma"/>
              </a:rPr>
              <a:t>og</a:t>
            </a:r>
            <a:r>
              <a:rPr sz="2000" dirty="0">
                <a:latin typeface="Tahoma"/>
                <a:cs typeface="Tahoma"/>
              </a:rPr>
              <a:t>et</a:t>
            </a:r>
            <a:r>
              <a:rPr sz="2000" spc="-15" dirty="0">
                <a:latin typeface="Tahoma"/>
                <a:cs typeface="Tahoma"/>
              </a:rPr>
              <a:t>h</a:t>
            </a:r>
            <a:r>
              <a:rPr sz="2000" dirty="0">
                <a:latin typeface="Tahoma"/>
                <a:cs typeface="Tahoma"/>
              </a:rPr>
              <a:t>er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28</a:t>
            </a:fld>
            <a:endParaRPr spc="-1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0234" y="2028698"/>
            <a:ext cx="6257034" cy="41678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18974" y="618482"/>
            <a:ext cx="542099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The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‘map’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helps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agu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anal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z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ei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5" dirty="0">
                <a:latin typeface="Tahoma"/>
                <a:cs typeface="Tahoma"/>
              </a:rPr>
              <a:t>on</a:t>
            </a:r>
            <a:r>
              <a:rPr sz="2000" dirty="0">
                <a:latin typeface="Tahoma"/>
                <a:cs typeface="Tahoma"/>
              </a:rPr>
              <a:t>tr</a:t>
            </a:r>
            <a:r>
              <a:rPr sz="2000" spc="-10" dirty="0">
                <a:latin typeface="Tahoma"/>
                <a:cs typeface="Tahoma"/>
              </a:rPr>
              <a:t>ibu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clie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’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ex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ces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06022" y="5508447"/>
            <a:ext cx="4091940" cy="400685"/>
          </a:xfrm>
          <a:custGeom>
            <a:avLst/>
            <a:gdLst/>
            <a:ahLst/>
            <a:cxnLst/>
            <a:rect l="l" t="t" r="r" b="b"/>
            <a:pathLst>
              <a:path w="4091940" h="400685">
                <a:moveTo>
                  <a:pt x="0" y="0"/>
                </a:moveTo>
                <a:lnTo>
                  <a:pt x="4091560" y="0"/>
                </a:lnTo>
                <a:lnTo>
                  <a:pt x="4091560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99942" y="5584930"/>
            <a:ext cx="390969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20" dirty="0">
                <a:latin typeface="Tahoma"/>
                <a:cs typeface="Tahoma"/>
              </a:rPr>
              <a:t>f</a:t>
            </a:r>
            <a:r>
              <a:rPr sz="2000" dirty="0">
                <a:latin typeface="Tahoma"/>
                <a:cs typeface="Tahoma"/>
              </a:rPr>
              <a:t>oc</a:t>
            </a:r>
            <a:r>
              <a:rPr sz="2000" spc="-15" dirty="0">
                <a:latin typeface="Tahoma"/>
                <a:cs typeface="Tahoma"/>
              </a:rPr>
              <a:t>u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on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5" dirty="0">
                <a:latin typeface="Tahoma"/>
                <a:cs typeface="Tahoma"/>
              </a:rPr>
              <a:t>h</a:t>
            </a:r>
            <a:r>
              <a:rPr sz="2000" dirty="0">
                <a:latin typeface="Tahoma"/>
                <a:cs typeface="Tahoma"/>
              </a:rPr>
              <a:t>ose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ser</a:t>
            </a:r>
            <a:r>
              <a:rPr sz="2000" spc="-10" dirty="0">
                <a:latin typeface="Tahoma"/>
                <a:cs typeface="Tahoma"/>
              </a:rPr>
              <a:t>ving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y</a:t>
            </a:r>
            <a:r>
              <a:rPr sz="2000" spc="-15" dirty="0">
                <a:latin typeface="Tahoma"/>
                <a:cs typeface="Tahoma"/>
              </a:rPr>
              <a:t>ou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clie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ts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29</a:t>
            </a:fld>
            <a:endParaRPr spc="-1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8357" y="1988706"/>
            <a:ext cx="6247930" cy="41020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6764" y="606298"/>
            <a:ext cx="562610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Ma</a:t>
            </a:r>
            <a:r>
              <a:rPr sz="2000" spc="-3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y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ssoc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sk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manag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wi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h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0" dirty="0">
                <a:latin typeface="Tahoma"/>
                <a:cs typeface="Tahoma"/>
              </a:rPr>
              <a:t>omplian</a:t>
            </a:r>
            <a:r>
              <a:rPr sz="2000" dirty="0">
                <a:latin typeface="Tahoma"/>
                <a:cs typeface="Tahoma"/>
              </a:rPr>
              <a:t>ce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bu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de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</a:t>
            </a:fld>
            <a:endParaRPr spc="-1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6764" y="680896"/>
            <a:ext cx="551624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The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true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me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aning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opp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uni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sks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b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om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cl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daily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ct</a:t>
            </a:r>
            <a:r>
              <a:rPr sz="2000" spc="-10" dirty="0">
                <a:latin typeface="Tahoma"/>
                <a:cs typeface="Tahoma"/>
              </a:rPr>
              <a:t>ivi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es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30540" y="1963628"/>
            <a:ext cx="6364743" cy="4219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3624" y="5535537"/>
            <a:ext cx="4352925" cy="400685"/>
          </a:xfrm>
          <a:custGeom>
            <a:avLst/>
            <a:gdLst/>
            <a:ahLst/>
            <a:cxnLst/>
            <a:rect l="l" t="t" r="r" b="b"/>
            <a:pathLst>
              <a:path w="4352925" h="400685">
                <a:moveTo>
                  <a:pt x="0" y="0"/>
                </a:moveTo>
                <a:lnTo>
                  <a:pt x="4352709" y="0"/>
                </a:lnTo>
                <a:lnTo>
                  <a:pt x="4352709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88469" y="5612021"/>
            <a:ext cx="406844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latin typeface="Tahoma"/>
                <a:cs typeface="Tahoma"/>
              </a:rPr>
              <a:t>know</a:t>
            </a:r>
            <a:r>
              <a:rPr sz="2000" spc="-10" dirty="0">
                <a:latin typeface="Tahoma"/>
                <a:cs typeface="Tahoma"/>
              </a:rPr>
              <a:t>ing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w</a:t>
            </a:r>
            <a:r>
              <a:rPr sz="2000" spc="-20" dirty="0">
                <a:latin typeface="Tahoma"/>
                <a:cs typeface="Tahoma"/>
              </a:rPr>
              <a:t>h</a:t>
            </a:r>
            <a:r>
              <a:rPr sz="2000" spc="-15" dirty="0">
                <a:latin typeface="Tahoma"/>
                <a:cs typeface="Tahoma"/>
              </a:rPr>
              <a:t>o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d</a:t>
            </a:r>
            <a:r>
              <a:rPr sz="2000" dirty="0">
                <a:latin typeface="Tahoma"/>
                <a:cs typeface="Tahoma"/>
              </a:rPr>
              <a:t>oes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w</a:t>
            </a:r>
            <a:r>
              <a:rPr sz="2000" spc="-20" dirty="0">
                <a:latin typeface="Tahoma"/>
                <a:cs typeface="Tahoma"/>
              </a:rPr>
              <a:t>h</a:t>
            </a:r>
            <a:r>
              <a:rPr sz="2000" dirty="0">
                <a:latin typeface="Tahoma"/>
                <a:cs typeface="Tahoma"/>
              </a:rPr>
              <a:t>at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is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20" dirty="0">
                <a:latin typeface="Tahoma"/>
                <a:cs typeface="Tahoma"/>
              </a:rPr>
              <a:t>h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ba</a:t>
            </a:r>
            <a:r>
              <a:rPr sz="2000" spc="-10" dirty="0">
                <a:latin typeface="Tahoma"/>
                <a:cs typeface="Tahoma"/>
              </a:rPr>
              <a:t>sis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30</a:t>
            </a:fld>
            <a:endParaRPr spc="-1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0700" y="2027449"/>
            <a:ext cx="6334583" cy="41670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43522" y="2731541"/>
            <a:ext cx="13239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8000"/>
                </a:solidFill>
                <a:latin typeface="Arial"/>
                <a:cs typeface="Arial"/>
              </a:rPr>
              <a:t>opportunities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76177" y="2722636"/>
            <a:ext cx="50038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6600"/>
                </a:solidFill>
                <a:latin typeface="Arial"/>
                <a:cs typeface="Arial"/>
              </a:rPr>
              <a:t>risks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>
              <a:lnSpc>
                <a:spcPct val="100000"/>
              </a:lnSpc>
            </a:pPr>
            <a:r>
              <a:rPr spc="-15" dirty="0"/>
              <a:t>Opport</a:t>
            </a:r>
            <a:r>
              <a:rPr spc="-10" dirty="0"/>
              <a:t>unit</a:t>
            </a:r>
            <a:r>
              <a:rPr spc="-5" dirty="0"/>
              <a:t>ies </a:t>
            </a:r>
            <a:r>
              <a:rPr spc="-15" dirty="0"/>
              <a:t>and</a:t>
            </a:r>
            <a:r>
              <a:rPr spc="-5" dirty="0"/>
              <a:t> </a:t>
            </a:r>
            <a:r>
              <a:rPr dirty="0"/>
              <a:t>r</a:t>
            </a:r>
            <a:r>
              <a:rPr spc="-5" dirty="0"/>
              <a:t>i</a:t>
            </a:r>
            <a:r>
              <a:rPr dirty="0"/>
              <a:t>sks</a:t>
            </a:r>
            <a:r>
              <a:rPr spc="-5" dirty="0"/>
              <a:t> </a:t>
            </a:r>
            <a:r>
              <a:rPr spc="-10" dirty="0"/>
              <a:t>al</a:t>
            </a:r>
            <a:r>
              <a:rPr spc="-20" dirty="0"/>
              <a:t>w</a:t>
            </a:r>
            <a:r>
              <a:rPr spc="-30" dirty="0"/>
              <a:t>a</a:t>
            </a:r>
            <a:r>
              <a:rPr dirty="0"/>
              <a:t>ys</a:t>
            </a:r>
            <a:r>
              <a:rPr spc="-5" dirty="0"/>
              <a:t> </a:t>
            </a:r>
            <a:r>
              <a:rPr spc="-15" dirty="0"/>
              <a:t>go</a:t>
            </a:r>
            <a:r>
              <a:rPr spc="-5" dirty="0"/>
              <a:t> </a:t>
            </a:r>
            <a:r>
              <a:rPr spc="-15" dirty="0">
                <a:solidFill>
                  <a:srgbClr val="000000"/>
                </a:solidFill>
              </a:rPr>
              <a:t>hand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in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spc="-15" dirty="0">
                <a:solidFill>
                  <a:srgbClr val="000000"/>
                </a:solidFill>
              </a:rPr>
              <a:t>hand</a:t>
            </a:r>
            <a:r>
              <a:rPr spc="-10" dirty="0"/>
              <a:t>,</a:t>
            </a:r>
          </a:p>
          <a:p>
            <a:pPr marL="1244600">
              <a:lnSpc>
                <a:spcPct val="100000"/>
              </a:lnSpc>
              <a:spcBef>
                <a:spcPts val="200"/>
              </a:spcBef>
            </a:pPr>
            <a:r>
              <a:rPr dirty="0"/>
              <a:t>e</a:t>
            </a:r>
            <a:r>
              <a:rPr spc="-5" dirty="0"/>
              <a:t>.</a:t>
            </a:r>
            <a:r>
              <a:rPr spc="-20" dirty="0"/>
              <a:t>g</a:t>
            </a:r>
            <a:r>
              <a:rPr spc="-10" dirty="0"/>
              <a:t>.</a:t>
            </a:r>
            <a:r>
              <a:rPr spc="-5" dirty="0"/>
              <a:t> </a:t>
            </a:r>
            <a:r>
              <a:rPr spc="-15" dirty="0"/>
              <a:t>a</a:t>
            </a:r>
            <a:r>
              <a:rPr dirty="0"/>
              <a:t> we</a:t>
            </a:r>
            <a:r>
              <a:rPr spc="-5" dirty="0"/>
              <a:t>l</a:t>
            </a:r>
            <a:r>
              <a:rPr dirty="0"/>
              <a:t>c</a:t>
            </a:r>
            <a:r>
              <a:rPr spc="-15" dirty="0"/>
              <a:t>om</a:t>
            </a:r>
            <a:r>
              <a:rPr dirty="0"/>
              <a:t>e</a:t>
            </a:r>
            <a:r>
              <a:rPr spc="-5" dirty="0"/>
              <a:t> </a:t>
            </a:r>
            <a:r>
              <a:rPr spc="-15" dirty="0"/>
              <a:t>n</a:t>
            </a:r>
            <a:r>
              <a:rPr dirty="0"/>
              <a:t>ew</a:t>
            </a:r>
            <a:r>
              <a:rPr spc="-5" dirty="0"/>
              <a:t> </a:t>
            </a:r>
            <a:r>
              <a:rPr dirty="0"/>
              <a:t>c</a:t>
            </a:r>
            <a:r>
              <a:rPr spc="-15" dirty="0"/>
              <a:t>u</a:t>
            </a:r>
            <a:r>
              <a:rPr dirty="0"/>
              <a:t>st</a:t>
            </a:r>
            <a:r>
              <a:rPr spc="-15" dirty="0"/>
              <a:t>om</a:t>
            </a:r>
            <a:r>
              <a:rPr dirty="0"/>
              <a:t>e</a:t>
            </a:r>
            <a:r>
              <a:rPr spc="-270" dirty="0"/>
              <a:t>r</a:t>
            </a:r>
            <a:r>
              <a:rPr spc="-10" dirty="0"/>
              <a:t>,</a:t>
            </a:r>
            <a:r>
              <a:rPr spc="-5" dirty="0"/>
              <a:t> </a:t>
            </a:r>
            <a:r>
              <a:rPr spc="-15" dirty="0"/>
              <a:t>w</a:t>
            </a:r>
            <a:r>
              <a:rPr spc="-20" dirty="0"/>
              <a:t>h</a:t>
            </a:r>
            <a:r>
              <a:rPr spc="-15" dirty="0"/>
              <a:t>o</a:t>
            </a:r>
            <a:r>
              <a:rPr spc="-5" dirty="0"/>
              <a:t> </a:t>
            </a:r>
            <a:r>
              <a:rPr spc="-15" dirty="0"/>
              <a:t>d</a:t>
            </a:r>
            <a:r>
              <a:rPr dirty="0"/>
              <a:t>oes</a:t>
            </a:r>
            <a:r>
              <a:rPr spc="-15" dirty="0"/>
              <a:t>n</a:t>
            </a:r>
            <a:r>
              <a:rPr spc="25" dirty="0"/>
              <a:t>’</a:t>
            </a:r>
            <a:r>
              <a:rPr dirty="0"/>
              <a:t>t</a:t>
            </a:r>
            <a:r>
              <a:rPr spc="-5" dirty="0"/>
              <a:t> </a:t>
            </a:r>
            <a:r>
              <a:rPr spc="-15" dirty="0"/>
              <a:t>p</a:t>
            </a:r>
            <a:r>
              <a:rPr spc="-30" dirty="0"/>
              <a:t>a</a:t>
            </a:r>
            <a:r>
              <a:rPr dirty="0"/>
              <a:t>y</a:t>
            </a:r>
          </a:p>
        </p:txBody>
      </p:sp>
      <p:sp>
        <p:nvSpPr>
          <p:cNvPr id="6" name="object 6"/>
          <p:cNvSpPr/>
          <p:nvPr/>
        </p:nvSpPr>
        <p:spPr>
          <a:xfrm>
            <a:off x="3431961" y="5454493"/>
            <a:ext cx="3514090" cy="400685"/>
          </a:xfrm>
          <a:custGeom>
            <a:avLst/>
            <a:gdLst/>
            <a:ahLst/>
            <a:cxnLst/>
            <a:rect l="l" t="t" r="r" b="b"/>
            <a:pathLst>
              <a:path w="3514090" h="400685">
                <a:moveTo>
                  <a:pt x="0" y="0"/>
                </a:moveTo>
                <a:lnTo>
                  <a:pt x="3513786" y="0"/>
                </a:lnTo>
                <a:lnTo>
                  <a:pt x="3513786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593648" y="5530977"/>
            <a:ext cx="319659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qu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15" dirty="0">
                <a:latin typeface="Tahoma"/>
                <a:cs typeface="Tahoma"/>
              </a:rPr>
              <a:t>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holi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app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oa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5" dirty="0">
                <a:latin typeface="Tahoma"/>
                <a:cs typeface="Tahoma"/>
              </a:rPr>
              <a:t>h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31</a:t>
            </a:fld>
            <a:endParaRPr spc="-1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1719" y="1989242"/>
            <a:ext cx="6314089" cy="4072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1744" y="5399467"/>
            <a:ext cx="4980305" cy="400685"/>
          </a:xfrm>
          <a:custGeom>
            <a:avLst/>
            <a:gdLst/>
            <a:ahLst/>
            <a:cxnLst/>
            <a:rect l="l" t="t" r="r" b="b"/>
            <a:pathLst>
              <a:path w="4980305" h="400685">
                <a:moveTo>
                  <a:pt x="0" y="0"/>
                </a:moveTo>
                <a:lnTo>
                  <a:pt x="4980106" y="0"/>
                </a:lnTo>
                <a:lnTo>
                  <a:pt x="4980106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37518" y="5475950"/>
            <a:ext cx="469392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cri</a:t>
            </a:r>
            <a:r>
              <a:rPr sz="2000" spc="-15" dirty="0">
                <a:latin typeface="Tahoma"/>
                <a:cs typeface="Tahoma"/>
              </a:rPr>
              <a:t>ti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5" dirty="0">
                <a:latin typeface="Tahoma"/>
                <a:cs typeface="Tahoma"/>
              </a:rPr>
              <a:t>al</a:t>
            </a:r>
            <a:r>
              <a:rPr sz="200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anal</a:t>
            </a:r>
            <a:r>
              <a:rPr sz="2000" dirty="0">
                <a:latin typeface="Tahoma"/>
                <a:cs typeface="Tahoma"/>
              </a:rPr>
              <a:t>ys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of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y</a:t>
            </a:r>
            <a:r>
              <a:rPr sz="2000" spc="-15" dirty="0">
                <a:latin typeface="Tahoma"/>
                <a:cs typeface="Tahoma"/>
              </a:rPr>
              <a:t>ou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vi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al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in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spc="-35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str</a:t>
            </a:r>
            <a:r>
              <a:rPr sz="2000" spc="-5" dirty="0">
                <a:latin typeface="Tahoma"/>
                <a:cs typeface="Tahoma"/>
              </a:rPr>
              <a:t>u</a:t>
            </a:r>
            <a:r>
              <a:rPr sz="2000" dirty="0">
                <a:latin typeface="Tahoma"/>
                <a:cs typeface="Tahoma"/>
              </a:rPr>
              <a:t>ct</a:t>
            </a:r>
            <a:r>
              <a:rPr sz="2000" spc="-20" dirty="0">
                <a:latin typeface="Tahoma"/>
                <a:cs typeface="Tahoma"/>
              </a:rPr>
              <a:t>ur</a:t>
            </a:r>
            <a:r>
              <a:rPr sz="2000" dirty="0">
                <a:latin typeface="Tahoma"/>
                <a:cs typeface="Tahoma"/>
              </a:rPr>
              <a:t>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32</a:t>
            </a:fld>
            <a:endParaRPr spc="-10" dirty="0"/>
          </a:p>
        </p:txBody>
      </p:sp>
      <p:sp>
        <p:nvSpPr>
          <p:cNvPr id="5" name="object 5"/>
          <p:cNvSpPr txBox="1"/>
          <p:nvPr/>
        </p:nvSpPr>
        <p:spPr>
          <a:xfrm>
            <a:off x="2056764" y="680896"/>
            <a:ext cx="590931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Meet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ing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ex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ect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sks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opi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al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insight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vuln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35" dirty="0">
                <a:latin typeface="Tahoma"/>
                <a:cs typeface="Tahoma"/>
              </a:rPr>
              <a:t>r</a:t>
            </a:r>
            <a:r>
              <a:rPr sz="2000" spc="-10" dirty="0">
                <a:latin typeface="Tahoma"/>
                <a:cs typeface="Tahoma"/>
              </a:rPr>
              <a:t>abili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esse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ti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ass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ts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9189" y="1963064"/>
            <a:ext cx="6335976" cy="4209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37438" y="2713466"/>
            <a:ext cx="441959" cy="471170"/>
          </a:xfrm>
          <a:custGeom>
            <a:avLst/>
            <a:gdLst/>
            <a:ahLst/>
            <a:cxnLst/>
            <a:rect l="l" t="t" r="r" b="b"/>
            <a:pathLst>
              <a:path w="441960" h="471169">
                <a:moveTo>
                  <a:pt x="148484" y="0"/>
                </a:moveTo>
                <a:lnTo>
                  <a:pt x="102203" y="4352"/>
                </a:lnTo>
                <a:lnTo>
                  <a:pt x="61431" y="21901"/>
                </a:lnTo>
                <a:lnTo>
                  <a:pt x="29081" y="52385"/>
                </a:lnTo>
                <a:lnTo>
                  <a:pt x="8668" y="92266"/>
                </a:lnTo>
                <a:lnTo>
                  <a:pt x="204" y="139145"/>
                </a:lnTo>
                <a:lnTo>
                  <a:pt x="0" y="155940"/>
                </a:lnTo>
                <a:lnTo>
                  <a:pt x="1090" y="173183"/>
                </a:lnTo>
                <a:lnTo>
                  <a:pt x="12047" y="226766"/>
                </a:lnTo>
                <a:lnTo>
                  <a:pt x="25675" y="263207"/>
                </a:lnTo>
                <a:lnTo>
                  <a:pt x="44284" y="299452"/>
                </a:lnTo>
                <a:lnTo>
                  <a:pt x="67810" y="334839"/>
                </a:lnTo>
                <a:lnTo>
                  <a:pt x="95904" y="368397"/>
                </a:lnTo>
                <a:lnTo>
                  <a:pt x="126604" y="397778"/>
                </a:lnTo>
                <a:lnTo>
                  <a:pt x="159012" y="422470"/>
                </a:lnTo>
                <a:lnTo>
                  <a:pt x="192489" y="442294"/>
                </a:lnTo>
                <a:lnTo>
                  <a:pt x="243310" y="462502"/>
                </a:lnTo>
                <a:lnTo>
                  <a:pt x="292940" y="470736"/>
                </a:lnTo>
                <a:lnTo>
                  <a:pt x="308846" y="470714"/>
                </a:lnTo>
                <a:lnTo>
                  <a:pt x="353530" y="462031"/>
                </a:lnTo>
                <a:lnTo>
                  <a:pt x="391988" y="439947"/>
                </a:lnTo>
                <a:lnTo>
                  <a:pt x="420489" y="405972"/>
                </a:lnTo>
                <a:lnTo>
                  <a:pt x="436894" y="363511"/>
                </a:lnTo>
                <a:lnTo>
                  <a:pt x="441425" y="314795"/>
                </a:lnTo>
                <a:lnTo>
                  <a:pt x="440334" y="297552"/>
                </a:lnTo>
                <a:lnTo>
                  <a:pt x="429377" y="243969"/>
                </a:lnTo>
                <a:lnTo>
                  <a:pt x="415749" y="207528"/>
                </a:lnTo>
                <a:lnTo>
                  <a:pt x="397140" y="171283"/>
                </a:lnTo>
                <a:lnTo>
                  <a:pt x="373615" y="135896"/>
                </a:lnTo>
                <a:lnTo>
                  <a:pt x="345520" y="102339"/>
                </a:lnTo>
                <a:lnTo>
                  <a:pt x="314821" y="72958"/>
                </a:lnTo>
                <a:lnTo>
                  <a:pt x="282413" y="48265"/>
                </a:lnTo>
                <a:lnTo>
                  <a:pt x="248935" y="28442"/>
                </a:lnTo>
                <a:lnTo>
                  <a:pt x="198114" y="8233"/>
                </a:lnTo>
                <a:lnTo>
                  <a:pt x="148484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7438" y="2713465"/>
            <a:ext cx="441959" cy="471170"/>
          </a:xfrm>
          <a:custGeom>
            <a:avLst/>
            <a:gdLst/>
            <a:ahLst/>
            <a:cxnLst/>
            <a:rect l="l" t="t" r="r" b="b"/>
            <a:pathLst>
              <a:path w="441960" h="471169">
                <a:moveTo>
                  <a:pt x="49436" y="30788"/>
                </a:moveTo>
                <a:lnTo>
                  <a:pt x="87893" y="8705"/>
                </a:lnTo>
                <a:lnTo>
                  <a:pt x="132578" y="22"/>
                </a:lnTo>
                <a:lnTo>
                  <a:pt x="148484" y="0"/>
                </a:lnTo>
                <a:lnTo>
                  <a:pt x="164761" y="1376"/>
                </a:lnTo>
                <a:lnTo>
                  <a:pt x="215028" y="13669"/>
                </a:lnTo>
                <a:lnTo>
                  <a:pt x="265768" y="37733"/>
                </a:lnTo>
                <a:lnTo>
                  <a:pt x="298790" y="60014"/>
                </a:lnTo>
                <a:lnTo>
                  <a:pt x="330424" y="87073"/>
                </a:lnTo>
                <a:lnTo>
                  <a:pt x="360029" y="118730"/>
                </a:lnTo>
                <a:lnTo>
                  <a:pt x="385987" y="153441"/>
                </a:lnTo>
                <a:lnTo>
                  <a:pt x="407063" y="189339"/>
                </a:lnTo>
                <a:lnTo>
                  <a:pt x="423190" y="225765"/>
                </a:lnTo>
                <a:lnTo>
                  <a:pt x="437957" y="279945"/>
                </a:lnTo>
                <a:lnTo>
                  <a:pt x="441425" y="314795"/>
                </a:lnTo>
                <a:lnTo>
                  <a:pt x="441220" y="331590"/>
                </a:lnTo>
                <a:lnTo>
                  <a:pt x="432757" y="378469"/>
                </a:lnTo>
                <a:lnTo>
                  <a:pt x="412344" y="418350"/>
                </a:lnTo>
                <a:lnTo>
                  <a:pt x="379994" y="448835"/>
                </a:lnTo>
                <a:lnTo>
                  <a:pt x="339221" y="466384"/>
                </a:lnTo>
                <a:lnTo>
                  <a:pt x="292941" y="470736"/>
                </a:lnTo>
                <a:lnTo>
                  <a:pt x="276663" y="469359"/>
                </a:lnTo>
                <a:lnTo>
                  <a:pt x="226396" y="457066"/>
                </a:lnTo>
                <a:lnTo>
                  <a:pt x="175657" y="433002"/>
                </a:lnTo>
                <a:lnTo>
                  <a:pt x="142634" y="410721"/>
                </a:lnTo>
                <a:lnTo>
                  <a:pt x="111000" y="383662"/>
                </a:lnTo>
                <a:lnTo>
                  <a:pt x="81395" y="352005"/>
                </a:lnTo>
                <a:lnTo>
                  <a:pt x="55437" y="317294"/>
                </a:lnTo>
                <a:lnTo>
                  <a:pt x="34361" y="281396"/>
                </a:lnTo>
                <a:lnTo>
                  <a:pt x="18234" y="244970"/>
                </a:lnTo>
                <a:lnTo>
                  <a:pt x="3467" y="190790"/>
                </a:lnTo>
                <a:lnTo>
                  <a:pt x="0" y="155941"/>
                </a:lnTo>
                <a:lnTo>
                  <a:pt x="204" y="139145"/>
                </a:lnTo>
                <a:lnTo>
                  <a:pt x="8668" y="92266"/>
                </a:lnTo>
                <a:lnTo>
                  <a:pt x="29080" y="52385"/>
                </a:lnTo>
                <a:lnTo>
                  <a:pt x="49436" y="30788"/>
                </a:lnTo>
                <a:close/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01980" y="3633680"/>
            <a:ext cx="471170" cy="567690"/>
          </a:xfrm>
          <a:custGeom>
            <a:avLst/>
            <a:gdLst/>
            <a:ahLst/>
            <a:cxnLst/>
            <a:rect l="l" t="t" r="r" b="b"/>
            <a:pathLst>
              <a:path w="471170" h="567689">
                <a:moveTo>
                  <a:pt x="171630" y="0"/>
                </a:moveTo>
                <a:lnTo>
                  <a:pt x="120199" y="5867"/>
                </a:lnTo>
                <a:lnTo>
                  <a:pt x="73801" y="28248"/>
                </a:lnTo>
                <a:lnTo>
                  <a:pt x="37723" y="64803"/>
                </a:lnTo>
                <a:lnTo>
                  <a:pt x="13477" y="112522"/>
                </a:lnTo>
                <a:lnTo>
                  <a:pt x="1321" y="168853"/>
                </a:lnTo>
                <a:lnTo>
                  <a:pt x="0" y="189103"/>
                </a:lnTo>
                <a:lnTo>
                  <a:pt x="60" y="209932"/>
                </a:lnTo>
                <a:lnTo>
                  <a:pt x="4362" y="252949"/>
                </a:lnTo>
                <a:lnTo>
                  <a:pt x="14304" y="297149"/>
                </a:lnTo>
                <a:lnTo>
                  <a:pt x="29961" y="341776"/>
                </a:lnTo>
                <a:lnTo>
                  <a:pt x="51411" y="386073"/>
                </a:lnTo>
                <a:lnTo>
                  <a:pt x="77680" y="427695"/>
                </a:lnTo>
                <a:lnTo>
                  <a:pt x="107289" y="464573"/>
                </a:lnTo>
                <a:lnTo>
                  <a:pt x="139556" y="496373"/>
                </a:lnTo>
                <a:lnTo>
                  <a:pt x="173801" y="522761"/>
                </a:lnTo>
                <a:lnTo>
                  <a:pt x="209340" y="543401"/>
                </a:lnTo>
                <a:lnTo>
                  <a:pt x="245493" y="557959"/>
                </a:lnTo>
                <a:lnTo>
                  <a:pt x="299380" y="567660"/>
                </a:lnTo>
                <a:lnTo>
                  <a:pt x="316910" y="567490"/>
                </a:lnTo>
                <a:lnTo>
                  <a:pt x="367010" y="556183"/>
                </a:lnTo>
                <a:lnTo>
                  <a:pt x="410532" y="528624"/>
                </a:lnTo>
                <a:lnTo>
                  <a:pt x="442695" y="488065"/>
                </a:lnTo>
                <a:lnTo>
                  <a:pt x="462940" y="437192"/>
                </a:lnTo>
                <a:lnTo>
                  <a:pt x="469689" y="398807"/>
                </a:lnTo>
                <a:lnTo>
                  <a:pt x="471010" y="378557"/>
                </a:lnTo>
                <a:lnTo>
                  <a:pt x="470950" y="357728"/>
                </a:lnTo>
                <a:lnTo>
                  <a:pt x="466648" y="314710"/>
                </a:lnTo>
                <a:lnTo>
                  <a:pt x="456706" y="270511"/>
                </a:lnTo>
                <a:lnTo>
                  <a:pt x="441049" y="225884"/>
                </a:lnTo>
                <a:lnTo>
                  <a:pt x="419599" y="181587"/>
                </a:lnTo>
                <a:lnTo>
                  <a:pt x="393331" y="139965"/>
                </a:lnTo>
                <a:lnTo>
                  <a:pt x="363722" y="103087"/>
                </a:lnTo>
                <a:lnTo>
                  <a:pt x="331454" y="71287"/>
                </a:lnTo>
                <a:lnTo>
                  <a:pt x="297209" y="44899"/>
                </a:lnTo>
                <a:lnTo>
                  <a:pt x="261670" y="24259"/>
                </a:lnTo>
                <a:lnTo>
                  <a:pt x="225517" y="9700"/>
                </a:lnTo>
                <a:lnTo>
                  <a:pt x="171630" y="0"/>
                </a:lnTo>
                <a:close/>
              </a:path>
            </a:pathLst>
          </a:custGeom>
          <a:solidFill>
            <a:srgbClr val="008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01981" y="3633680"/>
            <a:ext cx="471170" cy="567690"/>
          </a:xfrm>
          <a:custGeom>
            <a:avLst/>
            <a:gdLst/>
            <a:ahLst/>
            <a:cxnLst/>
            <a:rect l="l" t="t" r="r" b="b"/>
            <a:pathLst>
              <a:path w="471170" h="567689">
                <a:moveTo>
                  <a:pt x="51411" y="386074"/>
                </a:moveTo>
                <a:lnTo>
                  <a:pt x="29961" y="341776"/>
                </a:lnTo>
                <a:lnTo>
                  <a:pt x="14304" y="297149"/>
                </a:lnTo>
                <a:lnTo>
                  <a:pt x="4362" y="252950"/>
                </a:lnTo>
                <a:lnTo>
                  <a:pt x="60" y="209932"/>
                </a:lnTo>
                <a:lnTo>
                  <a:pt x="0" y="189103"/>
                </a:lnTo>
                <a:lnTo>
                  <a:pt x="1321" y="168853"/>
                </a:lnTo>
                <a:lnTo>
                  <a:pt x="8069" y="130468"/>
                </a:lnTo>
                <a:lnTo>
                  <a:pt x="28314" y="79595"/>
                </a:lnTo>
                <a:lnTo>
                  <a:pt x="60477" y="39035"/>
                </a:lnTo>
                <a:lnTo>
                  <a:pt x="103999" y="11477"/>
                </a:lnTo>
                <a:lnTo>
                  <a:pt x="154100" y="170"/>
                </a:lnTo>
                <a:lnTo>
                  <a:pt x="171630" y="0"/>
                </a:lnTo>
                <a:lnTo>
                  <a:pt x="189433" y="1559"/>
                </a:lnTo>
                <a:lnTo>
                  <a:pt x="243627" y="16199"/>
                </a:lnTo>
                <a:lnTo>
                  <a:pt x="279558" y="33840"/>
                </a:lnTo>
                <a:lnTo>
                  <a:pt x="314535" y="57396"/>
                </a:lnTo>
                <a:lnTo>
                  <a:pt x="347877" y="86532"/>
                </a:lnTo>
                <a:lnTo>
                  <a:pt x="378901" y="120913"/>
                </a:lnTo>
                <a:lnTo>
                  <a:pt x="406925" y="160204"/>
                </a:lnTo>
                <a:lnTo>
                  <a:pt x="431052" y="203647"/>
                </a:lnTo>
                <a:lnTo>
                  <a:pt x="449596" y="248204"/>
                </a:lnTo>
                <a:lnTo>
                  <a:pt x="462386" y="292711"/>
                </a:lnTo>
                <a:lnTo>
                  <a:pt x="469499" y="336414"/>
                </a:lnTo>
                <a:lnTo>
                  <a:pt x="471010" y="378557"/>
                </a:lnTo>
                <a:lnTo>
                  <a:pt x="469688" y="398807"/>
                </a:lnTo>
                <a:lnTo>
                  <a:pt x="462940" y="437192"/>
                </a:lnTo>
                <a:lnTo>
                  <a:pt x="442695" y="488065"/>
                </a:lnTo>
                <a:lnTo>
                  <a:pt x="410532" y="528625"/>
                </a:lnTo>
                <a:lnTo>
                  <a:pt x="367010" y="556183"/>
                </a:lnTo>
                <a:lnTo>
                  <a:pt x="316910" y="567491"/>
                </a:lnTo>
                <a:lnTo>
                  <a:pt x="299380" y="567661"/>
                </a:lnTo>
                <a:lnTo>
                  <a:pt x="281577" y="566101"/>
                </a:lnTo>
                <a:lnTo>
                  <a:pt x="227382" y="551462"/>
                </a:lnTo>
                <a:lnTo>
                  <a:pt x="191451" y="533820"/>
                </a:lnTo>
                <a:lnTo>
                  <a:pt x="156474" y="510265"/>
                </a:lnTo>
                <a:lnTo>
                  <a:pt x="123132" y="481129"/>
                </a:lnTo>
                <a:lnTo>
                  <a:pt x="92109" y="446748"/>
                </a:lnTo>
                <a:lnTo>
                  <a:pt x="64085" y="407456"/>
                </a:lnTo>
                <a:lnTo>
                  <a:pt x="51411" y="386074"/>
                </a:lnTo>
                <a:close/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056764" y="680896"/>
            <a:ext cx="554355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Risks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an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alon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: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d</a:t>
            </a:r>
            <a:r>
              <a:rPr sz="2000" dirty="0">
                <a:latin typeface="Tahoma"/>
                <a:cs typeface="Tahoma"/>
              </a:rPr>
              <a:t>ec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ma</a:t>
            </a:r>
            <a:r>
              <a:rPr sz="2000" spc="-30" dirty="0">
                <a:latin typeface="Tahoma"/>
                <a:cs typeface="Tahoma"/>
              </a:rPr>
              <a:t>k</a:t>
            </a:r>
            <a:r>
              <a:rPr sz="2000" dirty="0">
                <a:latin typeface="Tahoma"/>
                <a:cs typeface="Tahoma"/>
              </a:rPr>
              <a:t>er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al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w</a:t>
            </a:r>
            <a:r>
              <a:rPr sz="2000" spc="-3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ys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3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balanc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‘pr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’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‘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’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39785" y="1824644"/>
            <a:ext cx="3657600" cy="2065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38702" y="2945896"/>
            <a:ext cx="1093159" cy="716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6686" y="2146111"/>
            <a:ext cx="2140705" cy="10403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17984" y="5498796"/>
            <a:ext cx="4907915" cy="400685"/>
          </a:xfrm>
          <a:custGeom>
            <a:avLst/>
            <a:gdLst/>
            <a:ahLst/>
            <a:cxnLst/>
            <a:rect l="l" t="t" r="r" b="b"/>
            <a:pathLst>
              <a:path w="4907915" h="400685">
                <a:moveTo>
                  <a:pt x="0" y="0"/>
                </a:moveTo>
                <a:lnTo>
                  <a:pt x="4907325" y="0"/>
                </a:lnTo>
                <a:lnTo>
                  <a:pt x="4907325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978827" y="5575280"/>
            <a:ext cx="459232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c</a:t>
            </a:r>
            <a:r>
              <a:rPr sz="2000" spc="-5" dirty="0">
                <a:latin typeface="Tahoma"/>
                <a:cs typeface="Tahoma"/>
              </a:rPr>
              <a:t>h</a:t>
            </a:r>
            <a:r>
              <a:rPr sz="2000" spc="-20" dirty="0">
                <a:latin typeface="Tahoma"/>
                <a:cs typeface="Tahoma"/>
              </a:rPr>
              <a:t>an</a:t>
            </a:r>
            <a:r>
              <a:rPr sz="2000" dirty="0">
                <a:latin typeface="Tahoma"/>
                <a:cs typeface="Tahoma"/>
              </a:rPr>
              <a:t>ces </a:t>
            </a:r>
            <a:r>
              <a:rPr sz="2000" spc="-15" dirty="0">
                <a:latin typeface="Tahoma"/>
                <a:cs typeface="Tahoma"/>
              </a:rPr>
              <a:t>and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h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impa</a:t>
            </a:r>
            <a:r>
              <a:rPr sz="2000" dirty="0">
                <a:latin typeface="Tahoma"/>
                <a:cs typeface="Tahoma"/>
              </a:rPr>
              <a:t>ct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spc="-20" dirty="0">
                <a:latin typeface="Tahoma"/>
                <a:cs typeface="Tahoma"/>
              </a:rPr>
              <a:t>k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0" dirty="0">
                <a:latin typeface="Tahoma"/>
                <a:cs typeface="Tahoma"/>
              </a:rPr>
              <a:t>hold</a:t>
            </a:r>
            <a:r>
              <a:rPr sz="2000" dirty="0">
                <a:latin typeface="Tahoma"/>
                <a:cs typeface="Tahoma"/>
              </a:rPr>
              <a:t>ers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33</a:t>
            </a:fld>
            <a:endParaRPr spc="-1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5836" y="1991486"/>
            <a:ext cx="6248139" cy="4141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77439" y="4962697"/>
            <a:ext cx="2194560" cy="548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68879" y="5012573"/>
            <a:ext cx="2011680" cy="448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24410" y="4984427"/>
            <a:ext cx="2101215" cy="459105"/>
          </a:xfrm>
          <a:custGeom>
            <a:avLst/>
            <a:gdLst/>
            <a:ahLst/>
            <a:cxnLst/>
            <a:rect l="l" t="t" r="r" b="b"/>
            <a:pathLst>
              <a:path w="2101215" h="459104">
                <a:moveTo>
                  <a:pt x="0" y="0"/>
                </a:moveTo>
                <a:lnTo>
                  <a:pt x="2100686" y="0"/>
                </a:lnTo>
                <a:lnTo>
                  <a:pt x="2100686" y="458903"/>
                </a:lnTo>
                <a:lnTo>
                  <a:pt x="0" y="4589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33139" y="5092241"/>
            <a:ext cx="188976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5" dirty="0">
                <a:latin typeface="Tahoma"/>
                <a:cs typeface="Tahoma"/>
              </a:rPr>
              <a:t>missed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v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nu</a:t>
            </a:r>
            <a:r>
              <a:rPr sz="2000" dirty="0">
                <a:latin typeface="Tahoma"/>
                <a:cs typeface="Tahoma"/>
              </a:rPr>
              <a:t>es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29200" y="4962697"/>
            <a:ext cx="3183774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9734" y="5012573"/>
            <a:ext cx="2934392" cy="4488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76846" y="4984428"/>
            <a:ext cx="3088640" cy="459105"/>
          </a:xfrm>
          <a:custGeom>
            <a:avLst/>
            <a:gdLst/>
            <a:ahLst/>
            <a:cxnLst/>
            <a:rect l="l" t="t" r="r" b="b"/>
            <a:pathLst>
              <a:path w="3088640" h="459104">
                <a:moveTo>
                  <a:pt x="0" y="0"/>
                </a:moveTo>
                <a:lnTo>
                  <a:pt x="3088471" y="0"/>
                </a:lnTo>
                <a:lnTo>
                  <a:pt x="3088471" y="458901"/>
                </a:lnTo>
                <a:lnTo>
                  <a:pt x="0" y="4589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218726" y="5092243"/>
            <a:ext cx="281051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wor</a:t>
            </a:r>
            <a:r>
              <a:rPr sz="2000" spc="-10" dirty="0">
                <a:latin typeface="Tahoma"/>
                <a:cs typeface="Tahoma"/>
              </a:rPr>
              <a:t>king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spc="-20" dirty="0">
                <a:latin typeface="Tahoma"/>
                <a:cs typeface="Tahoma"/>
              </a:rPr>
              <a:t>p</a:t>
            </a:r>
            <a:r>
              <a:rPr sz="2000" spc="-5" dirty="0">
                <a:latin typeface="Tahoma"/>
                <a:cs typeface="Tahoma"/>
              </a:rPr>
              <a:t>ital</a:t>
            </a:r>
            <a:r>
              <a:rPr sz="2000" dirty="0">
                <a:latin typeface="Tahoma"/>
                <a:cs typeface="Tahoma"/>
              </a:rPr>
              <a:t> de</a:t>
            </a:r>
            <a:r>
              <a:rPr sz="2000" spc="-20" dirty="0">
                <a:latin typeface="Tahoma"/>
                <a:cs typeface="Tahoma"/>
              </a:rPr>
              <a:t>mands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49251" y="1991487"/>
            <a:ext cx="1054735" cy="4142104"/>
          </a:xfrm>
          <a:custGeom>
            <a:avLst/>
            <a:gdLst/>
            <a:ahLst/>
            <a:cxnLst/>
            <a:rect l="l" t="t" r="r" b="b"/>
            <a:pathLst>
              <a:path w="1054735" h="4142104">
                <a:moveTo>
                  <a:pt x="1054596" y="0"/>
                </a:moveTo>
                <a:lnTo>
                  <a:pt x="0" y="4141624"/>
                </a:lnTo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>
              <a:lnSpc>
                <a:spcPct val="100000"/>
              </a:lnSpc>
            </a:pPr>
            <a:r>
              <a:rPr dirty="0"/>
              <a:t>E</a:t>
            </a:r>
            <a:r>
              <a:rPr spc="-20" dirty="0"/>
              <a:t>v</a:t>
            </a:r>
            <a:r>
              <a:rPr dirty="0"/>
              <a:t>ery</a:t>
            </a:r>
            <a:r>
              <a:rPr spc="-5" dirty="0"/>
              <a:t> </a:t>
            </a:r>
            <a:r>
              <a:rPr spc="-15" dirty="0">
                <a:solidFill>
                  <a:srgbClr val="000000"/>
                </a:solidFill>
              </a:rPr>
              <a:t>d</a:t>
            </a:r>
            <a:r>
              <a:rPr dirty="0">
                <a:solidFill>
                  <a:srgbClr val="000000"/>
                </a:solidFill>
              </a:rPr>
              <a:t>ec</a:t>
            </a:r>
            <a:r>
              <a:rPr spc="-5" dirty="0">
                <a:solidFill>
                  <a:srgbClr val="000000"/>
                </a:solidFill>
              </a:rPr>
              <a:t>i</a:t>
            </a:r>
            <a:r>
              <a:rPr dirty="0">
                <a:solidFill>
                  <a:srgbClr val="000000"/>
                </a:solidFill>
              </a:rPr>
              <a:t>s</a:t>
            </a:r>
            <a:r>
              <a:rPr spc="-10" dirty="0">
                <a:solidFill>
                  <a:srgbClr val="000000"/>
                </a:solidFill>
              </a:rPr>
              <a:t>ion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spc="-5" dirty="0"/>
              <a:t>i</a:t>
            </a:r>
            <a:r>
              <a:rPr dirty="0"/>
              <a:t>s</a:t>
            </a:r>
            <a:r>
              <a:rPr spc="-5" dirty="0"/>
              <a:t> </a:t>
            </a:r>
            <a:r>
              <a:rPr spc="-15" dirty="0"/>
              <a:t>a</a:t>
            </a:r>
            <a:r>
              <a:rPr spc="-5" dirty="0"/>
              <a:t> </a:t>
            </a:r>
            <a:r>
              <a:rPr spc="-15" dirty="0"/>
              <a:t>ma</a:t>
            </a:r>
            <a:r>
              <a:rPr spc="-20" dirty="0"/>
              <a:t>t</a:t>
            </a:r>
            <a:r>
              <a:rPr dirty="0"/>
              <a:t>ter</a:t>
            </a:r>
            <a:r>
              <a:rPr spc="-5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spc="-10" dirty="0"/>
              <a:t>balanc</a:t>
            </a:r>
            <a:r>
              <a:rPr spc="-5" dirty="0"/>
              <a:t>e</a:t>
            </a:r>
            <a:r>
              <a:rPr spc="-10" dirty="0"/>
              <a:t>,</a:t>
            </a:r>
            <a:r>
              <a:rPr spc="-5" dirty="0"/>
              <a:t> </a:t>
            </a:r>
            <a:r>
              <a:rPr dirty="0"/>
              <a:t>e</a:t>
            </a:r>
            <a:r>
              <a:rPr spc="-10" dirty="0"/>
              <a:t>.g.</a:t>
            </a:r>
            <a:r>
              <a:rPr spc="-5" dirty="0"/>
              <a:t> </a:t>
            </a:r>
            <a:r>
              <a:rPr dirty="0"/>
              <a:t>stock</a:t>
            </a:r>
            <a:r>
              <a:rPr spc="-5" dirty="0"/>
              <a:t> l</a:t>
            </a:r>
            <a:r>
              <a:rPr dirty="0"/>
              <a:t>e</a:t>
            </a:r>
            <a:r>
              <a:rPr spc="-20" dirty="0"/>
              <a:t>v</a:t>
            </a:r>
            <a:r>
              <a:rPr dirty="0"/>
              <a:t>e</a:t>
            </a:r>
            <a:r>
              <a:rPr spc="-5" dirty="0"/>
              <a:t>l</a:t>
            </a:r>
            <a:r>
              <a:rPr dirty="0"/>
              <a:t>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34</a:t>
            </a:fld>
            <a:endParaRPr spc="-1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0300" y="1962599"/>
            <a:ext cx="6287747" cy="4207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6764" y="680896"/>
            <a:ext cx="555307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D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opl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3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cess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to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ad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qua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 </a:t>
            </a:r>
            <a:r>
              <a:rPr sz="2000" spc="-10" dirty="0">
                <a:latin typeface="Tahoma"/>
                <a:cs typeface="Tahoma"/>
              </a:rPr>
              <a:t>in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dirty="0">
                <a:latin typeface="Tahoma"/>
                <a:cs typeface="Tahoma"/>
              </a:rPr>
              <a:t>or</a:t>
            </a:r>
            <a:r>
              <a:rPr sz="2000" spc="-15" dirty="0">
                <a:latin typeface="Tahoma"/>
                <a:cs typeface="Tahoma"/>
              </a:rPr>
              <a:t>ma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d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ec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making?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01055" y="5551092"/>
            <a:ext cx="4324350" cy="400685"/>
          </a:xfrm>
          <a:custGeom>
            <a:avLst/>
            <a:gdLst/>
            <a:ahLst/>
            <a:cxnLst/>
            <a:rect l="l" t="t" r="r" b="b"/>
            <a:pathLst>
              <a:path w="4324350" h="400685">
                <a:moveTo>
                  <a:pt x="0" y="0"/>
                </a:moveTo>
                <a:lnTo>
                  <a:pt x="4324047" y="0"/>
                </a:lnTo>
                <a:lnTo>
                  <a:pt x="4324047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83647" y="5551092"/>
            <a:ext cx="6297295" cy="4217035"/>
          </a:xfrm>
          <a:prstGeom prst="rect">
            <a:avLst/>
          </a:prstGeom>
          <a:ln w="9524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34112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ce</a:t>
            </a:r>
            <a:r>
              <a:rPr sz="2000" spc="-5" dirty="0">
                <a:latin typeface="Tahoma"/>
                <a:cs typeface="Tahoma"/>
              </a:rPr>
              <a:t>nt</a:t>
            </a:r>
            <a:r>
              <a:rPr sz="2000" spc="-35" dirty="0">
                <a:latin typeface="Tahoma"/>
                <a:cs typeface="Tahoma"/>
              </a:rPr>
              <a:t>r</a:t>
            </a:r>
            <a:r>
              <a:rPr sz="2000" spc="-20" dirty="0">
                <a:latin typeface="Tahoma"/>
                <a:cs typeface="Tahoma"/>
              </a:rPr>
              <a:t>a</a:t>
            </a:r>
            <a:r>
              <a:rPr sz="2000" spc="-5" dirty="0">
                <a:latin typeface="Tahoma"/>
                <a:cs typeface="Tahoma"/>
              </a:rPr>
              <a:t>l</a:t>
            </a:r>
            <a:r>
              <a:rPr sz="200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rol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of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bu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0" dirty="0">
                <a:latin typeface="Tahoma"/>
                <a:cs typeface="Tahoma"/>
              </a:rPr>
              <a:t>in</a:t>
            </a:r>
            <a:r>
              <a:rPr sz="2000" dirty="0">
                <a:latin typeface="Tahoma"/>
                <a:cs typeface="Tahoma"/>
              </a:rPr>
              <a:t>ess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in</a:t>
            </a:r>
            <a:r>
              <a:rPr sz="2000" dirty="0">
                <a:latin typeface="Tahoma"/>
                <a:cs typeface="Tahoma"/>
              </a:rPr>
              <a:t>tel</a:t>
            </a:r>
            <a:r>
              <a:rPr sz="2000" spc="-10" dirty="0">
                <a:latin typeface="Tahoma"/>
                <a:cs typeface="Tahoma"/>
              </a:rPr>
              <a:t>lig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ce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35</a:t>
            </a:fld>
            <a:endParaRPr spc="-1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08898" y="2010660"/>
            <a:ext cx="2605405" cy="4112260"/>
          </a:xfrm>
          <a:custGeom>
            <a:avLst/>
            <a:gdLst/>
            <a:ahLst/>
            <a:cxnLst/>
            <a:rect l="l" t="t" r="r" b="b"/>
            <a:pathLst>
              <a:path w="2605404" h="4112260">
                <a:moveTo>
                  <a:pt x="0" y="0"/>
                </a:moveTo>
                <a:lnTo>
                  <a:pt x="2604989" y="0"/>
                </a:lnTo>
                <a:lnTo>
                  <a:pt x="2604989" y="4112177"/>
                </a:lnTo>
                <a:lnTo>
                  <a:pt x="0" y="4112177"/>
                </a:lnTo>
                <a:lnTo>
                  <a:pt x="0" y="0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42608" y="2010660"/>
            <a:ext cx="3666290" cy="41121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06440" y="5099858"/>
            <a:ext cx="814647" cy="544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06440" y="2044931"/>
            <a:ext cx="802178" cy="536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06440" y="2618508"/>
            <a:ext cx="814647" cy="5652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06440" y="4468090"/>
            <a:ext cx="814647" cy="5735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06440" y="3246119"/>
            <a:ext cx="814647" cy="5444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06440" y="3844636"/>
            <a:ext cx="814647" cy="5486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610720" y="2154420"/>
            <a:ext cx="1490345" cy="3876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79095">
              <a:lnSpc>
                <a:spcPts val="4560"/>
              </a:lnSpc>
            </a:pPr>
            <a:r>
              <a:rPr sz="2000" dirty="0">
                <a:latin typeface="Tahoma"/>
                <a:cs typeface="Tahoma"/>
              </a:rPr>
              <a:t>c</a:t>
            </a:r>
            <a:r>
              <a:rPr sz="2000" spc="-15" dirty="0">
                <a:latin typeface="Tahoma"/>
                <a:cs typeface="Tahoma"/>
              </a:rPr>
              <a:t>ont</a:t>
            </a:r>
            <a:r>
              <a:rPr sz="2000" spc="-10" dirty="0">
                <a:latin typeface="Tahoma"/>
                <a:cs typeface="Tahoma"/>
              </a:rPr>
              <a:t>inui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 sa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spc="-5" dirty="0">
                <a:latin typeface="Tahoma"/>
                <a:cs typeface="Tahoma"/>
              </a:rPr>
              <a:t>e</a:t>
            </a:r>
            <a:r>
              <a:rPr sz="2000" spc="-25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1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Tahoma"/>
                <a:cs typeface="Tahoma"/>
              </a:rPr>
              <a:t>in</a:t>
            </a:r>
            <a:r>
              <a:rPr sz="2000" spc="-15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g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</a:t>
            </a:r>
            <a:endParaRPr sz="2000">
              <a:latin typeface="Tahoma"/>
              <a:cs typeface="Tahoma"/>
            </a:endParaRPr>
          </a:p>
          <a:p>
            <a:pPr marL="12700" marR="5080" indent="20955">
              <a:lnSpc>
                <a:spcPct val="201799"/>
              </a:lnSpc>
              <a:spcBef>
                <a:spcPts val="15"/>
              </a:spcBef>
            </a:pPr>
            <a:r>
              <a:rPr sz="2000" spc="-10" dirty="0">
                <a:latin typeface="Tahoma"/>
                <a:cs typeface="Tahoma"/>
              </a:rPr>
              <a:t>s</a:t>
            </a:r>
            <a:r>
              <a:rPr sz="2000" spc="-20" dirty="0">
                <a:latin typeface="Tahoma"/>
                <a:cs typeface="Tahoma"/>
              </a:rPr>
              <a:t>u</a:t>
            </a:r>
            <a:r>
              <a:rPr sz="2000" dirty="0">
                <a:latin typeface="Tahoma"/>
                <a:cs typeface="Tahoma"/>
              </a:rPr>
              <a:t>stai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spc="-20" dirty="0">
                <a:latin typeface="Tahoma"/>
                <a:cs typeface="Tahoma"/>
              </a:rPr>
              <a:t>b</a:t>
            </a:r>
            <a:r>
              <a:rPr sz="2000" spc="-5" dirty="0">
                <a:latin typeface="Tahoma"/>
                <a:cs typeface="Tahoma"/>
              </a:rPr>
              <a:t>ili</a:t>
            </a:r>
            <a:r>
              <a:rPr sz="2000" spc="-25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y 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et</a:t>
            </a:r>
            <a:r>
              <a:rPr sz="2000" spc="-20" dirty="0">
                <a:latin typeface="Tahoma"/>
                <a:cs typeface="Tahoma"/>
              </a:rPr>
              <a:t>u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n</a:t>
            </a:r>
            <a:endParaRPr sz="2000">
              <a:latin typeface="Tahoma"/>
              <a:cs typeface="Tahoma"/>
            </a:endParaRPr>
          </a:p>
          <a:p>
            <a:pPr marL="53975" marR="234950" indent="-41910">
              <a:lnSpc>
                <a:spcPct val="176600"/>
              </a:lnSpc>
              <a:spcBef>
                <a:spcPts val="745"/>
              </a:spcBef>
            </a:pP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peed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etcete</a:t>
            </a:r>
            <a:r>
              <a:rPr sz="2000" spc="-35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….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36</a:t>
            </a:fld>
            <a:endParaRPr spc="-10" dirty="0"/>
          </a:p>
        </p:txBody>
      </p:sp>
      <p:sp>
        <p:nvSpPr>
          <p:cNvPr id="11" name="object 11"/>
          <p:cNvSpPr txBox="1"/>
          <p:nvPr/>
        </p:nvSpPr>
        <p:spPr>
          <a:xfrm>
            <a:off x="2056764" y="680896"/>
            <a:ext cx="578675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Whe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see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opp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uni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sks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depe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nds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‘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pectac</a:t>
            </a:r>
            <a:r>
              <a:rPr sz="2000" dirty="0">
                <a:latin typeface="Tahoma"/>
                <a:cs typeface="Tahoma"/>
              </a:rPr>
              <a:t>l</a:t>
            </a:r>
            <a:r>
              <a:rPr sz="2000" spc="-5" dirty="0">
                <a:latin typeface="Tahoma"/>
                <a:cs typeface="Tahoma"/>
              </a:rPr>
              <a:t>e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’;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kn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ow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dominan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perspect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3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5750" y="1973741"/>
            <a:ext cx="6261178" cy="4211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92923" y="5559776"/>
            <a:ext cx="5583555" cy="400685"/>
          </a:xfrm>
          <a:custGeom>
            <a:avLst/>
            <a:gdLst/>
            <a:ahLst/>
            <a:cxnLst/>
            <a:rect l="l" t="t" r="r" b="b"/>
            <a:pathLst>
              <a:path w="5583555" h="400685">
                <a:moveTo>
                  <a:pt x="0" y="0"/>
                </a:moveTo>
                <a:lnTo>
                  <a:pt x="5583003" y="0"/>
                </a:lnTo>
                <a:lnTo>
                  <a:pt x="5583003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520714" y="5636260"/>
            <a:ext cx="533273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be</a:t>
            </a:r>
            <a:r>
              <a:rPr sz="2000" spc="-20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ter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se</a:t>
            </a:r>
            <a:r>
              <a:rPr sz="2000" spc="-10" dirty="0">
                <a:latin typeface="Tahoma"/>
                <a:cs typeface="Tahoma"/>
              </a:rPr>
              <a:t>izing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opp</a:t>
            </a:r>
            <a:r>
              <a:rPr sz="2000" dirty="0">
                <a:latin typeface="Tahoma"/>
                <a:cs typeface="Tahoma"/>
              </a:rPr>
              <a:t>ort</a:t>
            </a:r>
            <a:r>
              <a:rPr sz="2000" spc="-10" dirty="0">
                <a:latin typeface="Tahoma"/>
                <a:cs typeface="Tahoma"/>
              </a:rPr>
              <a:t>uni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es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and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managin</a:t>
            </a:r>
            <a:r>
              <a:rPr sz="2000" spc="-15" dirty="0">
                <a:latin typeface="Tahoma"/>
                <a:cs typeface="Tahoma"/>
              </a:rPr>
              <a:t>g</a:t>
            </a:r>
            <a:r>
              <a:rPr sz="2000" dirty="0">
                <a:latin typeface="Tahoma"/>
                <a:cs typeface="Tahoma"/>
              </a:rPr>
              <a:t> r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sks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37</a:t>
            </a:fld>
            <a:endParaRPr spc="-10" dirty="0"/>
          </a:p>
        </p:txBody>
      </p:sp>
      <p:sp>
        <p:nvSpPr>
          <p:cNvPr id="5" name="object 5"/>
          <p:cNvSpPr txBox="1"/>
          <p:nvPr/>
        </p:nvSpPr>
        <p:spPr>
          <a:xfrm>
            <a:off x="2904790" y="2337457"/>
            <a:ext cx="1218565" cy="1274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0720">
              <a:lnSpc>
                <a:spcPts val="5045"/>
              </a:lnSpc>
            </a:pPr>
            <a:r>
              <a:rPr sz="4800" spc="-15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endParaRPr sz="4800">
              <a:latin typeface="Tahoma"/>
              <a:cs typeface="Tahoma"/>
            </a:endParaRPr>
          </a:p>
          <a:p>
            <a:pPr marL="12700">
              <a:lnSpc>
                <a:spcPts val="5710"/>
              </a:lnSpc>
              <a:tabLst>
                <a:tab pos="1036319" algn="l"/>
              </a:tabLst>
            </a:pPr>
            <a:r>
              <a:rPr sz="5400" spc="-60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r>
              <a:rPr sz="5400" spc="-20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r>
              <a:rPr sz="5400" dirty="0">
                <a:solidFill>
                  <a:srgbClr val="F2F2F2"/>
                </a:solidFill>
                <a:latin typeface="Tahoma"/>
                <a:cs typeface="Tahoma"/>
              </a:rPr>
              <a:t>	</a:t>
            </a:r>
            <a:r>
              <a:rPr sz="6600" spc="-22" baseline="37247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endParaRPr sz="6600" baseline="37247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58828" y="3840471"/>
            <a:ext cx="1009650" cy="1105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88670" algn="l"/>
              </a:tabLst>
            </a:pPr>
            <a:r>
              <a:rPr sz="8100" spc="-240" baseline="-21090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r>
              <a:rPr sz="5400" spc="-20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r>
              <a:rPr sz="5400" dirty="0">
                <a:solidFill>
                  <a:srgbClr val="F2F2F2"/>
                </a:solidFill>
                <a:latin typeface="Tahoma"/>
                <a:cs typeface="Tahoma"/>
              </a:rPr>
              <a:t>	</a:t>
            </a:r>
            <a:r>
              <a:rPr sz="8100" spc="-30" baseline="-31893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endParaRPr sz="8100" baseline="-31893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08671" y="2712853"/>
            <a:ext cx="16383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315"/>
              </a:lnSpc>
            </a:pPr>
            <a:r>
              <a:rPr sz="3600" spc="-15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endParaRPr sz="3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30035" y="2061137"/>
            <a:ext cx="23304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425"/>
              </a:lnSpc>
            </a:pPr>
            <a:r>
              <a:rPr sz="5400" spc="-20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endParaRPr sz="5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41639" y="3329586"/>
            <a:ext cx="963294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100" spc="-30" baseline="-3600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r>
              <a:rPr sz="8100" spc="-337" baseline="-3600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8100" spc="-30" baseline="-22119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r>
              <a:rPr sz="8100" spc="-1019" baseline="-22119" dirty="0">
                <a:solidFill>
                  <a:srgbClr val="F2F2F2"/>
                </a:solidFill>
                <a:latin typeface="Tahoma"/>
                <a:cs typeface="Tahoma"/>
              </a:rPr>
              <a:t> </a:t>
            </a:r>
            <a:r>
              <a:rPr sz="5400" spc="-20" dirty="0">
                <a:solidFill>
                  <a:srgbClr val="F2F2F2"/>
                </a:solidFill>
                <a:latin typeface="Tahoma"/>
                <a:cs typeface="Tahoma"/>
              </a:rPr>
              <a:t>.</a:t>
            </a:r>
            <a:endParaRPr sz="5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74490" y="707538"/>
            <a:ext cx="628142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The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‘map’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ba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id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z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pec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fi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 </a:t>
            </a:r>
            <a:r>
              <a:rPr sz="2000" spc="-15" dirty="0">
                <a:latin typeface="Tahoma"/>
                <a:cs typeface="Tahoma"/>
              </a:rPr>
              <a:t>imp</a:t>
            </a:r>
            <a:r>
              <a:rPr sz="2000" spc="-25" dirty="0">
                <a:latin typeface="Tahoma"/>
                <a:cs typeface="Tahoma"/>
              </a:rPr>
              <a:t>ro</a:t>
            </a:r>
            <a:r>
              <a:rPr sz="2000" spc="-15" dirty="0">
                <a:latin typeface="Tahoma"/>
                <a:cs typeface="Tahoma"/>
              </a:rPr>
              <a:t>v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opp</a:t>
            </a:r>
            <a:r>
              <a:rPr sz="2000" dirty="0">
                <a:latin typeface="Tahoma"/>
                <a:cs typeface="Tahoma"/>
              </a:rPr>
              <a:t>ort</a:t>
            </a:r>
            <a:r>
              <a:rPr sz="2000" spc="-10" dirty="0">
                <a:latin typeface="Tahoma"/>
                <a:cs typeface="Tahoma"/>
              </a:rPr>
              <a:t>uni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es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6283" y="5573683"/>
            <a:ext cx="3429000" cy="4946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45130" y="5598621"/>
            <a:ext cx="3150523" cy="444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1239" y="5940390"/>
            <a:ext cx="3336925" cy="59690"/>
          </a:xfrm>
          <a:custGeom>
            <a:avLst/>
            <a:gdLst/>
            <a:ahLst/>
            <a:cxnLst/>
            <a:rect l="l" t="t" r="r" b="b"/>
            <a:pathLst>
              <a:path w="3336925" h="59689">
                <a:moveTo>
                  <a:pt x="0" y="59294"/>
                </a:moveTo>
                <a:lnTo>
                  <a:pt x="3336339" y="59294"/>
                </a:lnTo>
                <a:lnTo>
                  <a:pt x="3336339" y="0"/>
                </a:lnTo>
                <a:lnTo>
                  <a:pt x="0" y="0"/>
                </a:lnTo>
                <a:lnTo>
                  <a:pt x="0" y="592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80207" y="2007003"/>
            <a:ext cx="6276975" cy="420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47189">
              <a:lnSpc>
                <a:spcPct val="100000"/>
              </a:lnSpc>
            </a:pPr>
            <a:r>
              <a:rPr sz="2000" dirty="0">
                <a:latin typeface="Tahoma"/>
                <a:cs typeface="Tahoma"/>
              </a:rPr>
              <a:t>Gez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spc="-25" dirty="0">
                <a:latin typeface="Tahoma"/>
                <a:cs typeface="Tahoma"/>
              </a:rPr>
              <a:t>m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li</a:t>
            </a:r>
            <a:r>
              <a:rPr sz="2000" spc="-15" dirty="0">
                <a:latin typeface="Tahoma"/>
                <a:cs typeface="Tahoma"/>
              </a:rPr>
              <a:t>j</a:t>
            </a:r>
            <a:r>
              <a:rPr sz="2000" dirty="0">
                <a:latin typeface="Tahoma"/>
                <a:cs typeface="Tahoma"/>
              </a:rPr>
              <a:t>k 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spc="-35" dirty="0">
                <a:latin typeface="Tahoma"/>
                <a:cs typeface="Tahoma"/>
              </a:rPr>
              <a:t>n</a:t>
            </a:r>
            <a:r>
              <a:rPr sz="2000" spc="-15" dirty="0">
                <a:latin typeface="Tahoma"/>
                <a:cs typeface="Tahoma"/>
              </a:rPr>
              <a:t>v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r</a:t>
            </a:r>
            <a:r>
              <a:rPr sz="2000" spc="-10" dirty="0">
                <a:latin typeface="Tahoma"/>
                <a:cs typeface="Tahoma"/>
              </a:rPr>
              <a:t>is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6764" y="707538"/>
            <a:ext cx="619506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The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imp</a:t>
            </a:r>
            <a:r>
              <a:rPr sz="2000" spc="-25" dirty="0">
                <a:latin typeface="Tahoma"/>
                <a:cs typeface="Tahoma"/>
              </a:rPr>
              <a:t>ro</a:t>
            </a:r>
            <a:r>
              <a:rPr sz="2000" spc="-15" dirty="0">
                <a:latin typeface="Tahoma"/>
                <a:cs typeface="Tahoma"/>
              </a:rPr>
              <a:t>v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opp</a:t>
            </a:r>
            <a:r>
              <a:rPr sz="2000" dirty="0">
                <a:latin typeface="Tahoma"/>
                <a:cs typeface="Tahoma"/>
              </a:rPr>
              <a:t>ort</a:t>
            </a:r>
            <a:r>
              <a:rPr sz="2000" spc="-10" dirty="0">
                <a:latin typeface="Tahoma"/>
                <a:cs typeface="Tahoma"/>
              </a:rPr>
              <a:t>uni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dirty="0">
                <a:latin typeface="Tahoma"/>
                <a:cs typeface="Tahoma"/>
              </a:rPr>
              <a:t>es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be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mad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vi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ibl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qui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sil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80207" y="2007003"/>
            <a:ext cx="6276721" cy="4200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80207" y="5540279"/>
            <a:ext cx="6276975" cy="400685"/>
          </a:xfrm>
          <a:custGeom>
            <a:avLst/>
            <a:gdLst/>
            <a:ahLst/>
            <a:cxnLst/>
            <a:rect l="l" t="t" r="r" b="b"/>
            <a:pathLst>
              <a:path w="6276975" h="400685">
                <a:moveTo>
                  <a:pt x="0" y="0"/>
                </a:moveTo>
                <a:lnTo>
                  <a:pt x="6276719" y="0"/>
                </a:lnTo>
                <a:lnTo>
                  <a:pt x="6276719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181185" y="5616763"/>
            <a:ext cx="608076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Tahoma"/>
                <a:cs typeface="Tahoma"/>
              </a:rPr>
              <a:t>‘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spc="-30" dirty="0">
                <a:latin typeface="Tahoma"/>
                <a:cs typeface="Tahoma"/>
              </a:rPr>
              <a:t>o</a:t>
            </a:r>
            <a:r>
              <a:rPr sz="2000" spc="-40" dirty="0">
                <a:latin typeface="Tahoma"/>
                <a:cs typeface="Tahoma"/>
              </a:rPr>
              <a:t>v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spc="-5" dirty="0">
                <a:latin typeface="Tahoma"/>
                <a:cs typeface="Tahoma"/>
              </a:rPr>
              <a:t>s’ </a:t>
            </a:r>
            <a:r>
              <a:rPr sz="2000" spc="-15" dirty="0">
                <a:latin typeface="Tahoma"/>
                <a:cs typeface="Tahoma"/>
              </a:rPr>
              <a:t>aimed</a:t>
            </a:r>
            <a:r>
              <a:rPr sz="2000" spc="-5" dirty="0">
                <a:latin typeface="Tahoma"/>
                <a:cs typeface="Tahoma"/>
              </a:rPr>
              <a:t> 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50" dirty="0">
                <a:latin typeface="Tahoma"/>
                <a:cs typeface="Tahoma"/>
              </a:rPr>
              <a:t>v</a:t>
            </a:r>
            <a:r>
              <a:rPr sz="2000" spc="-10" dirty="0">
                <a:latin typeface="Tahoma"/>
                <a:cs typeface="Tahoma"/>
              </a:rPr>
              <a:t>alu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and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p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eser</a:t>
            </a:r>
            <a:r>
              <a:rPr sz="2000" spc="-40" dirty="0">
                <a:latin typeface="Tahoma"/>
                <a:cs typeface="Tahoma"/>
              </a:rPr>
              <a:t>v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38</a:t>
            </a:fld>
            <a:endParaRPr spc="-1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78023" y="1975386"/>
            <a:ext cx="6446229" cy="4244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6763" y="680896"/>
            <a:ext cx="587819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25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build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exist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g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poli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: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er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nal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appoin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abou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5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alu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p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eser</a:t>
            </a:r>
            <a:r>
              <a:rPr sz="2000" spc="-4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28057" y="5519651"/>
            <a:ext cx="6217920" cy="4946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19497" y="5544589"/>
            <a:ext cx="6035040" cy="4447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72519" y="5541457"/>
            <a:ext cx="6129655" cy="405130"/>
          </a:xfrm>
          <a:custGeom>
            <a:avLst/>
            <a:gdLst/>
            <a:ahLst/>
            <a:cxnLst/>
            <a:rect l="l" t="t" r="r" b="b"/>
            <a:pathLst>
              <a:path w="6129655" h="405129">
                <a:moveTo>
                  <a:pt x="0" y="0"/>
                </a:moveTo>
                <a:lnTo>
                  <a:pt x="6129233" y="0"/>
                </a:lnTo>
                <a:lnTo>
                  <a:pt x="6129233" y="404942"/>
                </a:lnTo>
                <a:lnTo>
                  <a:pt x="0" y="40494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78184" y="5622291"/>
            <a:ext cx="592328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gu</a:t>
            </a:r>
            <a:r>
              <a:rPr sz="2000" spc="-5" dirty="0">
                <a:latin typeface="Tahoma"/>
                <a:cs typeface="Tahoma"/>
              </a:rPr>
              <a:t>l</a:t>
            </a:r>
            <a:r>
              <a:rPr sz="2000" spc="-20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15" dirty="0">
                <a:latin typeface="Tahoma"/>
                <a:cs typeface="Tahoma"/>
              </a:rPr>
              <a:t>g</a:t>
            </a:r>
            <a:r>
              <a:rPr sz="2000" dirty="0">
                <a:latin typeface="Tahoma"/>
                <a:cs typeface="Tahoma"/>
              </a:rPr>
              <a:t> or</a:t>
            </a:r>
            <a:r>
              <a:rPr sz="2000" spc="-5" dirty="0">
                <a:latin typeface="Tahoma"/>
                <a:cs typeface="Tahoma"/>
              </a:rPr>
              <a:t> l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30" dirty="0">
                <a:latin typeface="Tahoma"/>
                <a:cs typeface="Tahoma"/>
              </a:rPr>
              <a:t>a</a:t>
            </a:r>
            <a:r>
              <a:rPr sz="2000" spc="-10" dirty="0">
                <a:latin typeface="Tahoma"/>
                <a:cs typeface="Tahoma"/>
              </a:rPr>
              <a:t>ving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it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to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5" dirty="0">
                <a:latin typeface="Tahoma"/>
                <a:cs typeface="Tahoma"/>
              </a:rPr>
              <a:t>om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on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75" dirty="0">
                <a:latin typeface="Tahoma"/>
                <a:cs typeface="Tahoma"/>
              </a:rPr>
              <a:t>’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ow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di</a:t>
            </a:r>
            <a:r>
              <a:rPr sz="2000" dirty="0">
                <a:latin typeface="Tahoma"/>
                <a:cs typeface="Tahoma"/>
              </a:rPr>
              <a:t>sc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et</a:t>
            </a:r>
            <a:r>
              <a:rPr sz="2000" spc="-10" dirty="0">
                <a:latin typeface="Tahoma"/>
                <a:cs typeface="Tahoma"/>
              </a:rPr>
              <a:t>ion?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39</a:t>
            </a:fld>
            <a:endParaRPr spc="-1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8940" y="1958452"/>
            <a:ext cx="3105259" cy="2064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88078" y="4101351"/>
            <a:ext cx="3105259" cy="2025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78790" y="1977245"/>
            <a:ext cx="3097495" cy="20649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71320" y="4102011"/>
            <a:ext cx="3104967" cy="20040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61072" y="3527985"/>
            <a:ext cx="2559050" cy="369570"/>
          </a:xfrm>
          <a:custGeom>
            <a:avLst/>
            <a:gdLst/>
            <a:ahLst/>
            <a:cxnLst/>
            <a:rect l="l" t="t" r="r" b="b"/>
            <a:pathLst>
              <a:path w="2559050" h="369570">
                <a:moveTo>
                  <a:pt x="0" y="0"/>
                </a:moveTo>
                <a:lnTo>
                  <a:pt x="2558925" y="0"/>
                </a:lnTo>
                <a:lnTo>
                  <a:pt x="2558925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52512" y="3600122"/>
            <a:ext cx="23768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ex</a:t>
            </a:r>
            <a:r>
              <a:rPr sz="1800" spc="-10" dirty="0">
                <a:latin typeface="Tahoma"/>
                <a:cs typeface="Tahoma"/>
              </a:rPr>
              <a:t>ploring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ou</a:t>
            </a:r>
            <a:r>
              <a:rPr sz="1800" dirty="0">
                <a:latin typeface="Tahoma"/>
                <a:cs typeface="Tahoma"/>
              </a:rPr>
              <a:t>ts</a:t>
            </a:r>
            <a:r>
              <a:rPr sz="1800" spc="-10" dirty="0">
                <a:latin typeface="Tahoma"/>
                <a:cs typeface="Tahoma"/>
              </a:rPr>
              <a:t>id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wor</a:t>
            </a:r>
            <a:r>
              <a:rPr sz="1800" spc="-10" dirty="0">
                <a:latin typeface="Tahoma"/>
                <a:cs typeface="Tahoma"/>
              </a:rPr>
              <a:t>ld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21627" y="5623149"/>
            <a:ext cx="2696845" cy="369570"/>
          </a:xfrm>
          <a:custGeom>
            <a:avLst/>
            <a:gdLst/>
            <a:ahLst/>
            <a:cxnLst/>
            <a:rect l="l" t="t" r="r" b="b"/>
            <a:pathLst>
              <a:path w="2696845" h="369570">
                <a:moveTo>
                  <a:pt x="0" y="0"/>
                </a:moveTo>
                <a:lnTo>
                  <a:pt x="2696320" y="0"/>
                </a:lnTo>
                <a:lnTo>
                  <a:pt x="2696320" y="369331"/>
                </a:lnTo>
                <a:lnTo>
                  <a:pt x="0" y="3693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413067" y="5695286"/>
            <a:ext cx="25133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br</a:t>
            </a:r>
            <a:r>
              <a:rPr sz="1800" spc="-10" dirty="0">
                <a:latin typeface="Tahoma"/>
                <a:cs typeface="Tahoma"/>
              </a:rPr>
              <a:t>inging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p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opl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og</a:t>
            </a:r>
            <a:r>
              <a:rPr sz="1800" dirty="0">
                <a:latin typeface="Tahoma"/>
                <a:cs typeface="Tahoma"/>
              </a:rPr>
              <a:t>et</a:t>
            </a:r>
            <a:r>
              <a:rPr sz="1800" spc="-10" dirty="0">
                <a:latin typeface="Tahoma"/>
                <a:cs typeface="Tahoma"/>
              </a:rPr>
              <a:t>h</a:t>
            </a:r>
            <a:r>
              <a:rPr sz="1800" dirty="0">
                <a:latin typeface="Tahoma"/>
                <a:cs typeface="Tahoma"/>
              </a:rPr>
              <a:t>er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12404" y="3548016"/>
            <a:ext cx="1636395" cy="369570"/>
          </a:xfrm>
          <a:custGeom>
            <a:avLst/>
            <a:gdLst/>
            <a:ahLst/>
            <a:cxnLst/>
            <a:rect l="l" t="t" r="r" b="b"/>
            <a:pathLst>
              <a:path w="1636395" h="369570">
                <a:moveTo>
                  <a:pt x="0" y="0"/>
                </a:moveTo>
                <a:lnTo>
                  <a:pt x="1636273" y="0"/>
                </a:lnTo>
                <a:lnTo>
                  <a:pt x="1636273" y="369331"/>
                </a:lnTo>
                <a:lnTo>
                  <a:pt x="0" y="3693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92283" y="3568402"/>
            <a:ext cx="14630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ge</a:t>
            </a:r>
            <a:r>
              <a:rPr sz="1800" spc="-15" dirty="0">
                <a:latin typeface="Tahoma"/>
                <a:cs typeface="Tahoma"/>
              </a:rPr>
              <a:t>t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ing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dirty="0">
                <a:latin typeface="Tahoma"/>
                <a:cs typeface="Tahoma"/>
              </a:rPr>
              <a:t>es</a:t>
            </a:r>
            <a:r>
              <a:rPr sz="1800" spc="-15" dirty="0">
                <a:latin typeface="Tahoma"/>
                <a:cs typeface="Tahoma"/>
              </a:rPr>
              <a:t>u</a:t>
            </a:r>
            <a:r>
              <a:rPr sz="1800" spc="-5" dirty="0">
                <a:latin typeface="Tahoma"/>
                <a:cs typeface="Tahoma"/>
              </a:rPr>
              <a:t>l</a:t>
            </a:r>
            <a:r>
              <a:rPr sz="1800" dirty="0">
                <a:latin typeface="Tahoma"/>
                <a:cs typeface="Tahoma"/>
              </a:rPr>
              <a:t>ts</a:t>
            </a:r>
          </a:p>
        </p:txBody>
      </p:sp>
      <p:sp>
        <p:nvSpPr>
          <p:cNvPr id="12" name="object 12"/>
          <p:cNvSpPr/>
          <p:nvPr/>
        </p:nvSpPr>
        <p:spPr>
          <a:xfrm>
            <a:off x="5965574" y="5619145"/>
            <a:ext cx="1829435" cy="369570"/>
          </a:xfrm>
          <a:custGeom>
            <a:avLst/>
            <a:gdLst/>
            <a:ahLst/>
            <a:cxnLst/>
            <a:rect l="l" t="t" r="r" b="b"/>
            <a:pathLst>
              <a:path w="1829434" h="369570">
                <a:moveTo>
                  <a:pt x="0" y="0"/>
                </a:moveTo>
                <a:lnTo>
                  <a:pt x="1828895" y="0"/>
                </a:lnTo>
                <a:lnTo>
                  <a:pt x="1828895" y="369331"/>
                </a:lnTo>
                <a:lnTo>
                  <a:pt x="0" y="3693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57014" y="5691283"/>
            <a:ext cx="165417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Tahoma"/>
                <a:cs typeface="Tahoma"/>
              </a:rPr>
              <a:t>e</a:t>
            </a:r>
            <a:r>
              <a:rPr sz="1800" spc="-15" dirty="0">
                <a:latin typeface="Tahoma"/>
                <a:cs typeface="Tahoma"/>
              </a:rPr>
              <a:t>n</a:t>
            </a:r>
            <a:r>
              <a:rPr sz="1800" spc="-10" dirty="0">
                <a:latin typeface="Tahoma"/>
                <a:cs typeface="Tahoma"/>
              </a:rPr>
              <a:t>s</a:t>
            </a:r>
            <a:r>
              <a:rPr sz="1800" spc="-1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spc="-15" dirty="0">
                <a:latin typeface="Tahoma"/>
                <a:cs typeface="Tahoma"/>
              </a:rPr>
              <a:t>in</a:t>
            </a:r>
            <a:r>
              <a:rPr sz="1800" spc="-10" dirty="0">
                <a:latin typeface="Tahoma"/>
                <a:cs typeface="Tahoma"/>
              </a:rPr>
              <a:t>g</a:t>
            </a:r>
            <a:r>
              <a:rPr sz="1800" dirty="0">
                <a:latin typeface="Tahoma"/>
                <a:cs typeface="Tahoma"/>
              </a:rPr>
              <a:t> c</a:t>
            </a:r>
            <a:r>
              <a:rPr sz="1800" spc="-10" dirty="0">
                <a:latin typeface="Tahoma"/>
                <a:cs typeface="Tahoma"/>
              </a:rPr>
              <a:t>on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rol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4</a:t>
            </a:fld>
            <a:endParaRPr spc="-10" dirty="0"/>
          </a:p>
        </p:txBody>
      </p:sp>
      <p:sp>
        <p:nvSpPr>
          <p:cNvPr id="14" name="object 14"/>
          <p:cNvSpPr txBox="1"/>
          <p:nvPr/>
        </p:nvSpPr>
        <p:spPr>
          <a:xfrm>
            <a:off x="2056764" y="606298"/>
            <a:ext cx="619315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Quite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ex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ected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fr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om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manage</a:t>
            </a:r>
            <a:r>
              <a:rPr sz="2000" dirty="0">
                <a:latin typeface="Tahoma"/>
                <a:cs typeface="Tahoma"/>
              </a:rPr>
              <a:t>ment te</a:t>
            </a:r>
            <a:r>
              <a:rPr sz="2000" spc="-20" dirty="0">
                <a:latin typeface="Tahoma"/>
                <a:cs typeface="Tahoma"/>
              </a:rPr>
              <a:t>am</a:t>
            </a:r>
            <a:r>
              <a:rPr sz="2000" spc="-10" dirty="0"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…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0124" y="5553576"/>
            <a:ext cx="161544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spc="-15" dirty="0">
                <a:latin typeface="Tahoma"/>
                <a:cs typeface="Tahoma"/>
              </a:rPr>
              <a:t>r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-10" dirty="0">
                <a:latin typeface="Tahoma"/>
                <a:cs typeface="Tahoma"/>
              </a:rPr>
              <a:t>l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-20" dirty="0">
                <a:latin typeface="Tahoma"/>
                <a:cs typeface="Tahoma"/>
              </a:rPr>
              <a:t>a</a:t>
            </a:r>
            <a:r>
              <a:rPr sz="2400" dirty="0">
                <a:latin typeface="Tahoma"/>
                <a:cs typeface="Tahoma"/>
              </a:rPr>
              <a:t>se</a:t>
            </a:r>
            <a:endParaRPr sz="2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600" spc="-10" dirty="0">
                <a:latin typeface="Tahoma"/>
                <a:cs typeface="Tahoma"/>
              </a:rPr>
              <a:t>h</a:t>
            </a:r>
            <a:r>
              <a:rPr sz="1600" spc="-25" dirty="0">
                <a:latin typeface="Tahoma"/>
                <a:cs typeface="Tahoma"/>
              </a:rPr>
              <a:t>a</a:t>
            </a:r>
            <a:r>
              <a:rPr sz="1600" spc="-15" dirty="0">
                <a:latin typeface="Tahoma"/>
                <a:cs typeface="Tahoma"/>
              </a:rPr>
              <a:t>v</a:t>
            </a:r>
            <a:r>
              <a:rPr sz="1600" dirty="0">
                <a:latin typeface="Tahoma"/>
                <a:cs typeface="Tahoma"/>
              </a:rPr>
              <a:t>e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</a:t>
            </a:r>
            <a:r>
              <a:rPr sz="1600" spc="-5" dirty="0">
                <a:latin typeface="Tahoma"/>
                <a:cs typeface="Tahoma"/>
              </a:rPr>
              <a:t>h</a:t>
            </a:r>
            <a:r>
              <a:rPr sz="1600" dirty="0">
                <a:latin typeface="Tahoma"/>
                <a:cs typeface="Tahoma"/>
              </a:rPr>
              <a:t>em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dec</a:t>
            </a:r>
            <a:r>
              <a:rPr sz="1600" spc="-10" dirty="0">
                <a:latin typeface="Tahoma"/>
                <a:cs typeface="Tahoma"/>
              </a:rPr>
              <a:t>ide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79917" y="5533605"/>
            <a:ext cx="124841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Tahoma"/>
                <a:cs typeface="Tahoma"/>
              </a:rPr>
              <a:t>p</a:t>
            </a:r>
            <a:r>
              <a:rPr sz="2400" spc="-15" dirty="0">
                <a:latin typeface="Tahoma"/>
                <a:cs typeface="Tahoma"/>
              </a:rPr>
              <a:t>r</a:t>
            </a:r>
            <a:r>
              <a:rPr sz="2400" dirty="0">
                <a:latin typeface="Tahoma"/>
                <a:cs typeface="Tahoma"/>
              </a:rPr>
              <a:t>escr</a:t>
            </a:r>
            <a:r>
              <a:rPr sz="2400" spc="-15" dirty="0">
                <a:latin typeface="Tahoma"/>
                <a:cs typeface="Tahoma"/>
              </a:rPr>
              <a:t>ibe</a:t>
            </a:r>
            <a:endParaRPr sz="2400">
              <a:latin typeface="Tahoma"/>
              <a:cs typeface="Tahoma"/>
            </a:endParaRPr>
          </a:p>
          <a:p>
            <a:pPr marL="50800">
              <a:lnSpc>
                <a:spcPct val="100000"/>
              </a:lnSpc>
              <a:spcBef>
                <a:spcPts val="359"/>
              </a:spcBef>
            </a:pPr>
            <a:r>
              <a:rPr sz="1600" spc="-10" dirty="0">
                <a:latin typeface="Tahoma"/>
                <a:cs typeface="Tahoma"/>
              </a:rPr>
              <a:t>impose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r</a:t>
            </a:r>
            <a:r>
              <a:rPr sz="1600" spc="-15" dirty="0">
                <a:latin typeface="Tahoma"/>
                <a:cs typeface="Tahoma"/>
              </a:rPr>
              <a:t>ul</a:t>
            </a:r>
            <a:r>
              <a:rPr sz="1600" dirty="0">
                <a:latin typeface="Tahoma"/>
                <a:cs typeface="Tahoma"/>
              </a:rPr>
              <a:t>es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8862" y="5532250"/>
            <a:ext cx="1611630" cy="622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latin typeface="Tahoma"/>
                <a:cs typeface="Tahoma"/>
              </a:rPr>
              <a:t>r</a:t>
            </a:r>
            <a:r>
              <a:rPr sz="2400" dirty="0">
                <a:latin typeface="Tahoma"/>
                <a:cs typeface="Tahoma"/>
              </a:rPr>
              <a:t>ec</a:t>
            </a:r>
            <a:r>
              <a:rPr sz="2400" spc="-15" dirty="0">
                <a:latin typeface="Tahoma"/>
                <a:cs typeface="Tahoma"/>
              </a:rPr>
              <a:t>o</a:t>
            </a:r>
            <a:r>
              <a:rPr sz="2400" spc="-30" dirty="0">
                <a:latin typeface="Tahoma"/>
                <a:cs typeface="Tahoma"/>
              </a:rPr>
              <a:t>mm</a:t>
            </a:r>
            <a:r>
              <a:rPr sz="2400" dirty="0">
                <a:latin typeface="Tahoma"/>
                <a:cs typeface="Tahoma"/>
              </a:rPr>
              <a:t>e</a:t>
            </a:r>
            <a:r>
              <a:rPr sz="2400" spc="-15" dirty="0">
                <a:latin typeface="Tahoma"/>
                <a:cs typeface="Tahoma"/>
              </a:rPr>
              <a:t>nd</a:t>
            </a:r>
            <a:endParaRPr sz="2400">
              <a:latin typeface="Tahoma"/>
              <a:cs typeface="Tahoma"/>
            </a:endParaRPr>
          </a:p>
          <a:p>
            <a:pPr marL="63500">
              <a:lnSpc>
                <a:spcPct val="100000"/>
              </a:lnSpc>
              <a:spcBef>
                <a:spcPts val="359"/>
              </a:spcBef>
            </a:pPr>
            <a:r>
              <a:rPr sz="1600" spc="-10" dirty="0">
                <a:latin typeface="Tahoma"/>
                <a:cs typeface="Tahoma"/>
              </a:rPr>
              <a:t>gi</a:t>
            </a:r>
            <a:r>
              <a:rPr sz="1600" spc="-25" dirty="0">
                <a:latin typeface="Tahoma"/>
                <a:cs typeface="Tahoma"/>
              </a:rPr>
              <a:t>v</a:t>
            </a:r>
            <a:r>
              <a:rPr sz="1600" dirty="0">
                <a:latin typeface="Tahoma"/>
                <a:cs typeface="Tahoma"/>
              </a:rPr>
              <a:t>e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</a:t>
            </a:r>
            <a:r>
              <a:rPr sz="1600" spc="-10" dirty="0">
                <a:latin typeface="Tahoma"/>
                <a:cs typeface="Tahoma"/>
              </a:rPr>
              <a:t>ugg</a:t>
            </a:r>
            <a:r>
              <a:rPr sz="1600" dirty="0">
                <a:latin typeface="Tahoma"/>
                <a:cs typeface="Tahoma"/>
              </a:rPr>
              <a:t>est</a:t>
            </a:r>
            <a:r>
              <a:rPr sz="1600" spc="-10" dirty="0">
                <a:latin typeface="Tahoma"/>
                <a:cs typeface="Tahoma"/>
              </a:rPr>
              <a:t>ion</a:t>
            </a:r>
            <a:r>
              <a:rPr sz="1600" dirty="0">
                <a:latin typeface="Tahoma"/>
                <a:cs typeface="Tahoma"/>
              </a:rPr>
              <a:t>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7525" y="5047400"/>
            <a:ext cx="6203950" cy="288290"/>
          </a:xfrm>
          <a:custGeom>
            <a:avLst/>
            <a:gdLst/>
            <a:ahLst/>
            <a:cxnLst/>
            <a:rect l="l" t="t" r="r" b="b"/>
            <a:pathLst>
              <a:path w="6203950" h="288289">
                <a:moveTo>
                  <a:pt x="6155656" y="0"/>
                </a:moveTo>
                <a:lnTo>
                  <a:pt x="42929" y="265"/>
                </a:lnTo>
                <a:lnTo>
                  <a:pt x="8162" y="21218"/>
                </a:lnTo>
                <a:lnTo>
                  <a:pt x="0" y="48006"/>
                </a:lnTo>
                <a:lnTo>
                  <a:pt x="265" y="245101"/>
                </a:lnTo>
                <a:lnTo>
                  <a:pt x="21218" y="279868"/>
                </a:lnTo>
                <a:lnTo>
                  <a:pt x="48006" y="288030"/>
                </a:lnTo>
                <a:lnTo>
                  <a:pt x="6160733" y="287765"/>
                </a:lnTo>
                <a:lnTo>
                  <a:pt x="6195500" y="266812"/>
                </a:lnTo>
                <a:lnTo>
                  <a:pt x="6203662" y="240024"/>
                </a:lnTo>
                <a:lnTo>
                  <a:pt x="6203397" y="42929"/>
                </a:lnTo>
                <a:lnTo>
                  <a:pt x="6182444" y="8162"/>
                </a:lnTo>
                <a:lnTo>
                  <a:pt x="6155656" y="0"/>
                </a:lnTo>
                <a:close/>
              </a:path>
            </a:pathLst>
          </a:custGeom>
          <a:solidFill>
            <a:srgbClr val="CBCB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12421" y="4842162"/>
            <a:ext cx="6716683" cy="7398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18419" y="5191415"/>
            <a:ext cx="5901690" cy="0"/>
          </a:xfrm>
          <a:custGeom>
            <a:avLst/>
            <a:gdLst/>
            <a:ahLst/>
            <a:cxnLst/>
            <a:rect l="l" t="t" r="r" b="b"/>
            <a:pathLst>
              <a:path w="5901690">
                <a:moveTo>
                  <a:pt x="0" y="0"/>
                </a:moveTo>
                <a:lnTo>
                  <a:pt x="5901530" y="0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80319" y="509616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500" y="0"/>
                </a:moveTo>
                <a:lnTo>
                  <a:pt x="0" y="95250"/>
                </a:ln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67550" y="509616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0" y="0"/>
                </a:moveTo>
                <a:lnTo>
                  <a:pt x="0" y="190500"/>
                </a:lnTo>
                <a:lnTo>
                  <a:pt x="190500" y="952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10007" y="5047400"/>
            <a:ext cx="657225" cy="288290"/>
          </a:xfrm>
          <a:custGeom>
            <a:avLst/>
            <a:gdLst/>
            <a:ahLst/>
            <a:cxnLst/>
            <a:rect l="l" t="t" r="r" b="b"/>
            <a:pathLst>
              <a:path w="657225" h="288289">
                <a:moveTo>
                  <a:pt x="608943" y="0"/>
                </a:moveTo>
                <a:lnTo>
                  <a:pt x="42929" y="265"/>
                </a:lnTo>
                <a:lnTo>
                  <a:pt x="8162" y="21218"/>
                </a:lnTo>
                <a:lnTo>
                  <a:pt x="0" y="48006"/>
                </a:lnTo>
                <a:lnTo>
                  <a:pt x="265" y="245101"/>
                </a:lnTo>
                <a:lnTo>
                  <a:pt x="21218" y="279868"/>
                </a:lnTo>
                <a:lnTo>
                  <a:pt x="48006" y="288030"/>
                </a:lnTo>
                <a:lnTo>
                  <a:pt x="614020" y="287765"/>
                </a:lnTo>
                <a:lnTo>
                  <a:pt x="648786" y="266812"/>
                </a:lnTo>
                <a:lnTo>
                  <a:pt x="656949" y="240024"/>
                </a:lnTo>
                <a:lnTo>
                  <a:pt x="656684" y="42929"/>
                </a:lnTo>
                <a:lnTo>
                  <a:pt x="635731" y="8162"/>
                </a:lnTo>
                <a:lnTo>
                  <a:pt x="6089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10007" y="5047400"/>
            <a:ext cx="657225" cy="288290"/>
          </a:xfrm>
          <a:custGeom>
            <a:avLst/>
            <a:gdLst/>
            <a:ahLst/>
            <a:cxnLst/>
            <a:rect l="l" t="t" r="r" b="b"/>
            <a:pathLst>
              <a:path w="657225" h="288289">
                <a:moveTo>
                  <a:pt x="0" y="48005"/>
                </a:moveTo>
                <a:lnTo>
                  <a:pt x="17395" y="11023"/>
                </a:lnTo>
                <a:lnTo>
                  <a:pt x="608943" y="0"/>
                </a:lnTo>
                <a:lnTo>
                  <a:pt x="623187" y="2148"/>
                </a:lnTo>
                <a:lnTo>
                  <a:pt x="653126" y="29200"/>
                </a:lnTo>
                <a:lnTo>
                  <a:pt x="656949" y="240025"/>
                </a:lnTo>
                <a:lnTo>
                  <a:pt x="654801" y="254270"/>
                </a:lnTo>
                <a:lnTo>
                  <a:pt x="627749" y="284208"/>
                </a:lnTo>
                <a:lnTo>
                  <a:pt x="48005" y="288031"/>
                </a:lnTo>
                <a:lnTo>
                  <a:pt x="33761" y="285883"/>
                </a:lnTo>
                <a:lnTo>
                  <a:pt x="3823" y="258831"/>
                </a:lnTo>
                <a:lnTo>
                  <a:pt x="0" y="48005"/>
                </a:lnTo>
                <a:close/>
              </a:path>
            </a:pathLst>
          </a:custGeom>
          <a:ln w="38099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24301" y="5113354"/>
            <a:ext cx="4330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EEECE1"/>
                </a:solidFill>
                <a:latin typeface="Tahoma"/>
                <a:cs typeface="Tahoma"/>
              </a:rPr>
              <a:t>|||||||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81748" y="4168832"/>
            <a:ext cx="523701" cy="968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74249" y="4405960"/>
            <a:ext cx="325755" cy="509270"/>
          </a:xfrm>
          <a:custGeom>
            <a:avLst/>
            <a:gdLst/>
            <a:ahLst/>
            <a:cxnLst/>
            <a:rect l="l" t="t" r="r" b="b"/>
            <a:pathLst>
              <a:path w="325754" h="509270">
                <a:moveTo>
                  <a:pt x="198196" y="420395"/>
                </a:moveTo>
                <a:lnTo>
                  <a:pt x="66522" y="420395"/>
                </a:lnTo>
                <a:lnTo>
                  <a:pt x="66522" y="508863"/>
                </a:lnTo>
                <a:lnTo>
                  <a:pt x="198196" y="508863"/>
                </a:lnTo>
                <a:lnTo>
                  <a:pt x="198196" y="420395"/>
                </a:lnTo>
                <a:close/>
              </a:path>
              <a:path w="325754" h="509270">
                <a:moveTo>
                  <a:pt x="318984" y="92675"/>
                </a:moveTo>
                <a:lnTo>
                  <a:pt x="124902" y="92675"/>
                </a:lnTo>
                <a:lnTo>
                  <a:pt x="137835" y="93726"/>
                </a:lnTo>
                <a:lnTo>
                  <a:pt x="150019" y="96127"/>
                </a:lnTo>
                <a:lnTo>
                  <a:pt x="184690" y="113732"/>
                </a:lnTo>
                <a:lnTo>
                  <a:pt x="198331" y="165699"/>
                </a:lnTo>
                <a:lnTo>
                  <a:pt x="195897" y="177528"/>
                </a:lnTo>
                <a:lnTo>
                  <a:pt x="175921" y="211169"/>
                </a:lnTo>
                <a:lnTo>
                  <a:pt x="136757" y="239964"/>
                </a:lnTo>
                <a:lnTo>
                  <a:pt x="97857" y="255795"/>
                </a:lnTo>
                <a:lnTo>
                  <a:pt x="74752" y="262832"/>
                </a:lnTo>
                <a:lnTo>
                  <a:pt x="74752" y="375132"/>
                </a:lnTo>
                <a:lnTo>
                  <a:pt x="189280" y="375132"/>
                </a:lnTo>
                <a:lnTo>
                  <a:pt x="197010" y="295515"/>
                </a:lnTo>
                <a:lnTo>
                  <a:pt x="207575" y="290836"/>
                </a:lnTo>
                <a:lnTo>
                  <a:pt x="253983" y="265567"/>
                </a:lnTo>
                <a:lnTo>
                  <a:pt x="292774" y="231432"/>
                </a:lnTo>
                <a:lnTo>
                  <a:pt x="317701" y="186049"/>
                </a:lnTo>
                <a:lnTo>
                  <a:pt x="325216" y="137947"/>
                </a:lnTo>
                <a:lnTo>
                  <a:pt x="325320" y="126295"/>
                </a:lnTo>
                <a:lnTo>
                  <a:pt x="325263" y="120906"/>
                </a:lnTo>
                <a:lnTo>
                  <a:pt x="323825" y="110095"/>
                </a:lnTo>
                <a:lnTo>
                  <a:pt x="320933" y="98200"/>
                </a:lnTo>
                <a:lnTo>
                  <a:pt x="318984" y="92675"/>
                </a:lnTo>
                <a:close/>
              </a:path>
              <a:path w="325754" h="509270">
                <a:moveTo>
                  <a:pt x="150994" y="0"/>
                </a:moveTo>
                <a:lnTo>
                  <a:pt x="110028" y="1968"/>
                </a:lnTo>
                <a:lnTo>
                  <a:pt x="60166" y="10294"/>
                </a:lnTo>
                <a:lnTo>
                  <a:pt x="19606" y="21476"/>
                </a:lnTo>
                <a:lnTo>
                  <a:pt x="0" y="28803"/>
                </a:lnTo>
                <a:lnTo>
                  <a:pt x="0" y="129616"/>
                </a:lnTo>
                <a:lnTo>
                  <a:pt x="14819" y="126295"/>
                </a:lnTo>
                <a:lnTo>
                  <a:pt x="24189" y="120906"/>
                </a:lnTo>
                <a:lnTo>
                  <a:pt x="35123" y="115405"/>
                </a:lnTo>
                <a:lnTo>
                  <a:pt x="74352" y="99756"/>
                </a:lnTo>
                <a:lnTo>
                  <a:pt x="124902" y="92675"/>
                </a:lnTo>
                <a:lnTo>
                  <a:pt x="318984" y="92675"/>
                </a:lnTo>
                <a:lnTo>
                  <a:pt x="316480" y="85577"/>
                </a:lnTo>
                <a:lnTo>
                  <a:pt x="296207" y="52801"/>
                </a:lnTo>
                <a:lnTo>
                  <a:pt x="266019" y="27669"/>
                </a:lnTo>
                <a:lnTo>
                  <a:pt x="230844" y="12038"/>
                </a:lnTo>
                <a:lnTo>
                  <a:pt x="191232" y="2542"/>
                </a:lnTo>
                <a:lnTo>
                  <a:pt x="164971" y="282"/>
                </a:lnTo>
                <a:lnTo>
                  <a:pt x="150994" y="0"/>
                </a:lnTo>
                <a:close/>
              </a:path>
            </a:pathLst>
          </a:custGeom>
          <a:solidFill>
            <a:srgbClr val="6C6C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40771" y="4826355"/>
            <a:ext cx="132080" cy="88900"/>
          </a:xfrm>
          <a:custGeom>
            <a:avLst/>
            <a:gdLst/>
            <a:ahLst/>
            <a:cxnLst/>
            <a:rect l="l" t="t" r="r" b="b"/>
            <a:pathLst>
              <a:path w="132079" h="88900">
                <a:moveTo>
                  <a:pt x="0" y="0"/>
                </a:moveTo>
                <a:lnTo>
                  <a:pt x="131673" y="0"/>
                </a:lnTo>
                <a:lnTo>
                  <a:pt x="131673" y="88468"/>
                </a:lnTo>
                <a:lnTo>
                  <a:pt x="0" y="88468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5B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74249" y="4405960"/>
            <a:ext cx="325755" cy="375285"/>
          </a:xfrm>
          <a:custGeom>
            <a:avLst/>
            <a:gdLst/>
            <a:ahLst/>
            <a:cxnLst/>
            <a:rect l="l" t="t" r="r" b="b"/>
            <a:pathLst>
              <a:path w="325754" h="375285">
                <a:moveTo>
                  <a:pt x="150993" y="0"/>
                </a:moveTo>
                <a:lnTo>
                  <a:pt x="191231" y="2542"/>
                </a:lnTo>
                <a:lnTo>
                  <a:pt x="230844" y="12038"/>
                </a:lnTo>
                <a:lnTo>
                  <a:pt x="266019" y="27669"/>
                </a:lnTo>
                <a:lnTo>
                  <a:pt x="296206" y="52801"/>
                </a:lnTo>
                <a:lnTo>
                  <a:pt x="316480" y="85577"/>
                </a:lnTo>
                <a:lnTo>
                  <a:pt x="325362" y="121647"/>
                </a:lnTo>
                <a:lnTo>
                  <a:pt x="325216" y="137947"/>
                </a:lnTo>
                <a:lnTo>
                  <a:pt x="320592" y="175875"/>
                </a:lnTo>
                <a:lnTo>
                  <a:pt x="306177" y="211662"/>
                </a:lnTo>
                <a:lnTo>
                  <a:pt x="282762" y="241859"/>
                </a:lnTo>
                <a:lnTo>
                  <a:pt x="241190" y="273229"/>
                </a:lnTo>
                <a:lnTo>
                  <a:pt x="197010" y="295515"/>
                </a:lnTo>
                <a:lnTo>
                  <a:pt x="189281" y="375132"/>
                </a:lnTo>
                <a:lnTo>
                  <a:pt x="74752" y="375132"/>
                </a:lnTo>
                <a:lnTo>
                  <a:pt x="74752" y="262832"/>
                </a:lnTo>
                <a:lnTo>
                  <a:pt x="85954" y="259621"/>
                </a:lnTo>
                <a:lnTo>
                  <a:pt x="97857" y="255795"/>
                </a:lnTo>
                <a:lnTo>
                  <a:pt x="136758" y="239964"/>
                </a:lnTo>
                <a:lnTo>
                  <a:pt x="175921" y="211169"/>
                </a:lnTo>
                <a:lnTo>
                  <a:pt x="195897" y="177527"/>
                </a:lnTo>
                <a:lnTo>
                  <a:pt x="198331" y="165699"/>
                </a:lnTo>
                <a:lnTo>
                  <a:pt x="197718" y="147990"/>
                </a:lnTo>
                <a:lnTo>
                  <a:pt x="173187" y="105902"/>
                </a:lnTo>
                <a:lnTo>
                  <a:pt x="124902" y="92676"/>
                </a:lnTo>
                <a:lnTo>
                  <a:pt x="111376" y="93080"/>
                </a:lnTo>
                <a:lnTo>
                  <a:pt x="62407" y="103790"/>
                </a:lnTo>
                <a:lnTo>
                  <a:pt x="24189" y="120906"/>
                </a:lnTo>
                <a:lnTo>
                  <a:pt x="14819" y="126295"/>
                </a:lnTo>
                <a:lnTo>
                  <a:pt x="0" y="129616"/>
                </a:lnTo>
                <a:lnTo>
                  <a:pt x="0" y="28803"/>
                </a:lnTo>
                <a:lnTo>
                  <a:pt x="9059" y="25152"/>
                </a:lnTo>
                <a:lnTo>
                  <a:pt x="60166" y="10294"/>
                </a:lnTo>
                <a:lnTo>
                  <a:pt x="110028" y="1968"/>
                </a:lnTo>
                <a:lnTo>
                  <a:pt x="148407" y="7"/>
                </a:lnTo>
                <a:lnTo>
                  <a:pt x="150993" y="0"/>
                </a:lnTo>
                <a:close/>
              </a:path>
            </a:pathLst>
          </a:custGeom>
          <a:ln w="12700">
            <a:solidFill>
              <a:srgbClr val="005B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55079" y="1899459"/>
            <a:ext cx="1812174" cy="23109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30245" y="1951056"/>
            <a:ext cx="1661795" cy="2160270"/>
          </a:xfrm>
          <a:custGeom>
            <a:avLst/>
            <a:gdLst/>
            <a:ahLst/>
            <a:cxnLst/>
            <a:rect l="l" t="t" r="r" b="b"/>
            <a:pathLst>
              <a:path w="1661795" h="2160270">
                <a:moveTo>
                  <a:pt x="0" y="0"/>
                </a:moveTo>
                <a:lnTo>
                  <a:pt x="1661722" y="0"/>
                </a:lnTo>
                <a:lnTo>
                  <a:pt x="1661722" y="2160239"/>
                </a:lnTo>
                <a:lnTo>
                  <a:pt x="0" y="2160239"/>
                </a:lnTo>
                <a:lnTo>
                  <a:pt x="0" y="0"/>
                </a:lnTo>
                <a:close/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65712" y="1924395"/>
            <a:ext cx="1762297" cy="2261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15534" y="1951056"/>
            <a:ext cx="1661795" cy="2160270"/>
          </a:xfrm>
          <a:custGeom>
            <a:avLst/>
            <a:gdLst/>
            <a:ahLst/>
            <a:cxnLst/>
            <a:rect l="l" t="t" r="r" b="b"/>
            <a:pathLst>
              <a:path w="1661795" h="2160270">
                <a:moveTo>
                  <a:pt x="0" y="0"/>
                </a:moveTo>
                <a:lnTo>
                  <a:pt x="1661722" y="0"/>
                </a:lnTo>
                <a:lnTo>
                  <a:pt x="1661722" y="2160239"/>
                </a:lnTo>
                <a:lnTo>
                  <a:pt x="0" y="21602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14552" y="1916084"/>
            <a:ext cx="1778923" cy="22776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72889" y="1951056"/>
            <a:ext cx="1661795" cy="2160270"/>
          </a:xfrm>
          <a:custGeom>
            <a:avLst/>
            <a:gdLst/>
            <a:ahLst/>
            <a:cxnLst/>
            <a:rect l="l" t="t" r="r" b="b"/>
            <a:pathLst>
              <a:path w="1661795" h="2160270">
                <a:moveTo>
                  <a:pt x="0" y="0"/>
                </a:moveTo>
                <a:lnTo>
                  <a:pt x="1661722" y="0"/>
                </a:lnTo>
                <a:lnTo>
                  <a:pt x="1661722" y="2160239"/>
                </a:lnTo>
                <a:lnTo>
                  <a:pt x="0" y="216023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55374" y="2497974"/>
            <a:ext cx="1097279" cy="7523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05234" y="2527120"/>
            <a:ext cx="997585" cy="648335"/>
          </a:xfrm>
          <a:custGeom>
            <a:avLst/>
            <a:gdLst/>
            <a:ahLst/>
            <a:cxnLst/>
            <a:rect l="l" t="t" r="r" b="b"/>
            <a:pathLst>
              <a:path w="997585" h="648335">
                <a:moveTo>
                  <a:pt x="0" y="0"/>
                </a:moveTo>
                <a:lnTo>
                  <a:pt x="997033" y="0"/>
                </a:lnTo>
                <a:lnTo>
                  <a:pt x="997033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87388" y="2211185"/>
            <a:ext cx="698269" cy="7481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36984" y="2239089"/>
            <a:ext cx="598805" cy="648335"/>
          </a:xfrm>
          <a:custGeom>
            <a:avLst/>
            <a:gdLst/>
            <a:ahLst/>
            <a:cxnLst/>
            <a:rect l="l" t="t" r="r" b="b"/>
            <a:pathLst>
              <a:path w="598804" h="648335">
                <a:moveTo>
                  <a:pt x="0" y="0"/>
                </a:moveTo>
                <a:lnTo>
                  <a:pt x="598219" y="0"/>
                </a:lnTo>
                <a:lnTo>
                  <a:pt x="598219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22371" y="3362498"/>
            <a:ext cx="910243" cy="5985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72296" y="3391216"/>
            <a:ext cx="810895" cy="495300"/>
          </a:xfrm>
          <a:custGeom>
            <a:avLst/>
            <a:gdLst/>
            <a:ahLst/>
            <a:cxnLst/>
            <a:rect l="l" t="t" r="r" b="b"/>
            <a:pathLst>
              <a:path w="810895" h="495300">
                <a:moveTo>
                  <a:pt x="0" y="0"/>
                </a:moveTo>
                <a:lnTo>
                  <a:pt x="810805" y="0"/>
                </a:lnTo>
                <a:lnTo>
                  <a:pt x="810805" y="495181"/>
                </a:lnTo>
                <a:lnTo>
                  <a:pt x="0" y="4951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80017" y="1924397"/>
            <a:ext cx="432261" cy="4613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30244" y="195105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4">
                <a:moveTo>
                  <a:pt x="0" y="0"/>
                </a:moveTo>
                <a:lnTo>
                  <a:pt x="332345" y="0"/>
                </a:lnTo>
                <a:lnTo>
                  <a:pt x="332345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80017" y="2281843"/>
            <a:ext cx="432261" cy="4613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30244" y="231109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4">
                <a:moveTo>
                  <a:pt x="0" y="0"/>
                </a:moveTo>
                <a:lnTo>
                  <a:pt x="332345" y="0"/>
                </a:lnTo>
                <a:lnTo>
                  <a:pt x="332345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80017" y="2643446"/>
            <a:ext cx="432261" cy="4613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30244" y="267113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4">
                <a:moveTo>
                  <a:pt x="0" y="0"/>
                </a:moveTo>
                <a:lnTo>
                  <a:pt x="332345" y="0"/>
                </a:lnTo>
                <a:lnTo>
                  <a:pt x="332345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12526" y="1924397"/>
            <a:ext cx="432261" cy="4613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62588" y="195105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4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80017" y="3005050"/>
            <a:ext cx="432261" cy="4613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30244" y="303117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5" y="0"/>
                </a:lnTo>
                <a:lnTo>
                  <a:pt x="332345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710054" y="3005050"/>
            <a:ext cx="432261" cy="4613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759624" y="303117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712526" y="3005050"/>
            <a:ext cx="432261" cy="4613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62588" y="303117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045036" y="1924397"/>
            <a:ext cx="432261" cy="46135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94933" y="195105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4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377545" y="1924397"/>
            <a:ext cx="432261" cy="4613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427279" y="195105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4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377545" y="2281843"/>
            <a:ext cx="432261" cy="46135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427279" y="231109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4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10054" y="3362498"/>
            <a:ext cx="432261" cy="46135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759624" y="339121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712526" y="3362498"/>
            <a:ext cx="432261" cy="4613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762588" y="339121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380017" y="3362498"/>
            <a:ext cx="432261" cy="4613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430244" y="339121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5" y="0"/>
                </a:lnTo>
                <a:lnTo>
                  <a:pt x="332345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380017" y="3724101"/>
            <a:ext cx="432261" cy="46135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430244" y="375125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5" y="0"/>
                </a:lnTo>
                <a:lnTo>
                  <a:pt x="332345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710054" y="1924397"/>
            <a:ext cx="432261" cy="46135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759624" y="195105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4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377545" y="2643446"/>
            <a:ext cx="432261" cy="46135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427279" y="267113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4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377545" y="3005050"/>
            <a:ext cx="432261" cy="46135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427279" y="303117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045036" y="3005050"/>
            <a:ext cx="432261" cy="46135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094933" y="303117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10054" y="2281843"/>
            <a:ext cx="432261" cy="46135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59624" y="231109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4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045036" y="3362498"/>
            <a:ext cx="432261" cy="46135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094933" y="339121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712526" y="3724101"/>
            <a:ext cx="432261" cy="46135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762588" y="375125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377545" y="3362498"/>
            <a:ext cx="432261" cy="46135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427279" y="339121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377545" y="3724101"/>
            <a:ext cx="432261" cy="46135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427279" y="375125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045036" y="3724101"/>
            <a:ext cx="432261" cy="46135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094933" y="375125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40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179037" y="3463223"/>
            <a:ext cx="440232" cy="47691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555374" y="1924397"/>
            <a:ext cx="432261" cy="46135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605233" y="195105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39" h="360044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552900" y="3362498"/>
            <a:ext cx="432261" cy="46135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602266" y="3391216"/>
            <a:ext cx="332740" cy="360045"/>
          </a:xfrm>
          <a:custGeom>
            <a:avLst/>
            <a:gdLst/>
            <a:ahLst/>
            <a:cxnLst/>
            <a:rect l="l" t="t" r="r" b="b"/>
            <a:pathLst>
              <a:path w="332739" h="360045">
                <a:moveTo>
                  <a:pt x="0" y="0"/>
                </a:moveTo>
                <a:lnTo>
                  <a:pt x="332344" y="0"/>
                </a:lnTo>
                <a:lnTo>
                  <a:pt x="332344" y="360039"/>
                </a:lnTo>
                <a:lnTo>
                  <a:pt x="0" y="36003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5080">
              <a:lnSpc>
                <a:spcPct val="108300"/>
              </a:lnSpc>
            </a:pPr>
            <a:r>
              <a:rPr spc="-110" dirty="0"/>
              <a:t>V</a:t>
            </a:r>
            <a:r>
              <a:rPr spc="-20" dirty="0"/>
              <a:t>a</a:t>
            </a:r>
            <a:r>
              <a:rPr spc="-10" dirty="0"/>
              <a:t>lu</a:t>
            </a:r>
            <a:r>
              <a:rPr dirty="0"/>
              <a:t>e </a:t>
            </a:r>
            <a:r>
              <a:rPr spc="-20" dirty="0"/>
              <a:t>ma</a:t>
            </a:r>
            <a:r>
              <a:rPr spc="-15" dirty="0"/>
              <a:t>n</a:t>
            </a:r>
            <a:r>
              <a:rPr spc="-20" dirty="0"/>
              <a:t>a</a:t>
            </a:r>
            <a:r>
              <a:rPr spc="-15" dirty="0"/>
              <a:t>g</a:t>
            </a:r>
            <a:r>
              <a:rPr dirty="0"/>
              <a:t>e</a:t>
            </a:r>
            <a:r>
              <a:rPr spc="-2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dirty="0"/>
              <a:t>t</a:t>
            </a:r>
            <a:r>
              <a:rPr spc="-10" dirty="0"/>
              <a:t> helps</a:t>
            </a:r>
            <a:r>
              <a:rPr spc="-5" dirty="0"/>
              <a:t> </a:t>
            </a:r>
            <a:r>
              <a:rPr spc="-10" dirty="0"/>
              <a:t>wi</a:t>
            </a:r>
            <a:r>
              <a:rPr spc="-5" dirty="0"/>
              <a:t>t</a:t>
            </a:r>
            <a:r>
              <a:rPr dirty="0"/>
              <a:t>h deter</a:t>
            </a:r>
            <a:r>
              <a:rPr spc="-15" dirty="0"/>
              <a:t>mining</a:t>
            </a:r>
            <a:r>
              <a:rPr spc="-5" dirty="0"/>
              <a:t> </a:t>
            </a:r>
            <a:r>
              <a:rPr dirty="0"/>
              <a:t>t</a:t>
            </a:r>
            <a:r>
              <a:rPr spc="-20" dirty="0"/>
              <a:t>h</a:t>
            </a:r>
            <a:r>
              <a:rPr spc="-15" dirty="0"/>
              <a:t>e</a:t>
            </a:r>
            <a:r>
              <a:rPr spc="-5" dirty="0"/>
              <a:t> </a:t>
            </a:r>
            <a:r>
              <a:rPr dirty="0"/>
              <a:t>r</a:t>
            </a:r>
            <a:r>
              <a:rPr spc="-10" dirty="0"/>
              <a:t>ight f</a:t>
            </a:r>
            <a:r>
              <a:rPr spc="-35" dirty="0"/>
              <a:t>r</a:t>
            </a:r>
            <a:r>
              <a:rPr spc="-15" dirty="0"/>
              <a:t>am</a:t>
            </a:r>
            <a:r>
              <a:rPr dirty="0"/>
              <a:t>eworks</a:t>
            </a:r>
            <a:r>
              <a:rPr spc="-5" dirty="0"/>
              <a:t> </a:t>
            </a:r>
            <a:r>
              <a:rPr spc="-15" dirty="0"/>
              <a:t>and</a:t>
            </a:r>
            <a:r>
              <a:rPr spc="-5" dirty="0"/>
              <a:t> </a:t>
            </a:r>
            <a:r>
              <a:rPr dirty="0">
                <a:solidFill>
                  <a:srgbClr val="000000"/>
                </a:solidFill>
              </a:rPr>
              <a:t>deg</a:t>
            </a:r>
            <a:r>
              <a:rPr spc="-10" dirty="0">
                <a:solidFill>
                  <a:srgbClr val="000000"/>
                </a:solidFill>
              </a:rPr>
              <a:t>r</a:t>
            </a:r>
            <a:r>
              <a:rPr dirty="0">
                <a:solidFill>
                  <a:srgbClr val="000000"/>
                </a:solidFill>
              </a:rPr>
              <a:t>ees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of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fr</a:t>
            </a:r>
            <a:r>
              <a:rPr dirty="0">
                <a:solidFill>
                  <a:srgbClr val="000000"/>
                </a:solidFill>
              </a:rPr>
              <a:t>ee</a:t>
            </a:r>
            <a:r>
              <a:rPr spc="-15" dirty="0">
                <a:solidFill>
                  <a:srgbClr val="000000"/>
                </a:solidFill>
              </a:rPr>
              <a:t>dom</a:t>
            </a:r>
          </a:p>
        </p:txBody>
      </p:sp>
      <p:sp>
        <p:nvSpPr>
          <p:cNvPr id="83" name="object 8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84" name="object 8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40</a:t>
            </a:fld>
            <a:endParaRPr spc="-1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5155" y="1997819"/>
            <a:ext cx="6317297" cy="4200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6764" y="680896"/>
            <a:ext cx="644461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Al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w</a:t>
            </a:r>
            <a:r>
              <a:rPr sz="2000" spc="-30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ys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d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ign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rol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me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u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be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ing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min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perspect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3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clie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ser</a:t>
            </a:r>
            <a:r>
              <a:rPr sz="2000" spc="-10" dirty="0">
                <a:latin typeface="Tahoma"/>
                <a:cs typeface="Tahoma"/>
              </a:rPr>
              <a:t>ving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agu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26079" y="5507181"/>
            <a:ext cx="4468091" cy="540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54926" y="5552901"/>
            <a:ext cx="4206240" cy="448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0159" y="5531716"/>
            <a:ext cx="4377690" cy="446405"/>
          </a:xfrm>
          <a:custGeom>
            <a:avLst/>
            <a:gdLst/>
            <a:ahLst/>
            <a:cxnLst/>
            <a:rect l="l" t="t" r="r" b="b"/>
            <a:pathLst>
              <a:path w="4377690" h="446404">
                <a:moveTo>
                  <a:pt x="0" y="0"/>
                </a:moveTo>
                <a:lnTo>
                  <a:pt x="4377480" y="0"/>
                </a:lnTo>
                <a:lnTo>
                  <a:pt x="4377480" y="445863"/>
                </a:lnTo>
                <a:lnTo>
                  <a:pt x="0" y="4458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18029" y="5633011"/>
            <a:ext cx="4088129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0" dirty="0">
                <a:latin typeface="Tahoma"/>
                <a:cs typeface="Tahoma"/>
              </a:rPr>
              <a:t>v</a:t>
            </a:r>
            <a:r>
              <a:rPr sz="2000" spc="-10" dirty="0">
                <a:latin typeface="Tahoma"/>
                <a:cs typeface="Tahoma"/>
              </a:rPr>
              <a:t>alu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manag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m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in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20" dirty="0">
                <a:latin typeface="Tahoma"/>
                <a:cs typeface="Tahoma"/>
              </a:rPr>
              <a:t>h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dirty="0">
                <a:latin typeface="Tahoma"/>
                <a:cs typeface="Tahoma"/>
              </a:rPr>
              <a:t> wor</a:t>
            </a:r>
            <a:r>
              <a:rPr sz="2000" spc="-10" dirty="0">
                <a:latin typeface="Tahoma"/>
                <a:cs typeface="Tahoma"/>
              </a:rPr>
              <a:t>kpla</a:t>
            </a:r>
            <a:r>
              <a:rPr sz="2000" dirty="0">
                <a:latin typeface="Tahoma"/>
                <a:cs typeface="Tahoma"/>
              </a:rPr>
              <a:t>ce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41</a:t>
            </a:fld>
            <a:endParaRPr spc="-1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7405" y="2007219"/>
            <a:ext cx="3200227" cy="4024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50290" y="2007219"/>
            <a:ext cx="3073194" cy="40247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48475" y="5365748"/>
            <a:ext cx="1363345" cy="400685"/>
          </a:xfrm>
          <a:custGeom>
            <a:avLst/>
            <a:gdLst/>
            <a:ahLst/>
            <a:cxnLst/>
            <a:rect l="l" t="t" r="r" b="b"/>
            <a:pathLst>
              <a:path w="1363345" h="400685">
                <a:moveTo>
                  <a:pt x="0" y="0"/>
                </a:moveTo>
                <a:lnTo>
                  <a:pt x="1363124" y="0"/>
                </a:lnTo>
                <a:lnTo>
                  <a:pt x="1363124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89201" y="5365748"/>
            <a:ext cx="1196975" cy="400685"/>
          </a:xfrm>
          <a:custGeom>
            <a:avLst/>
            <a:gdLst/>
            <a:ahLst/>
            <a:cxnLst/>
            <a:rect l="l" t="t" r="r" b="b"/>
            <a:pathLst>
              <a:path w="1196975" h="400685">
                <a:moveTo>
                  <a:pt x="0" y="0"/>
                </a:moveTo>
                <a:lnTo>
                  <a:pt x="1196935" y="0"/>
                </a:lnTo>
                <a:lnTo>
                  <a:pt x="1196935" y="400109"/>
                </a:lnTo>
                <a:lnTo>
                  <a:pt x="0" y="40010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47405" y="410208"/>
            <a:ext cx="5858510" cy="535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35" marR="5080">
              <a:lnSpc>
                <a:spcPct val="108300"/>
              </a:lnSpc>
            </a:pPr>
            <a:r>
              <a:rPr sz="2000" spc="-15" dirty="0">
                <a:latin typeface="Tahoma"/>
                <a:cs typeface="Tahoma"/>
              </a:rPr>
              <a:t>Mandat</a:t>
            </a:r>
            <a:r>
              <a:rPr sz="2000" dirty="0">
                <a:latin typeface="Tahoma"/>
                <a:cs typeface="Tahoma"/>
              </a:rPr>
              <a:t>e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abou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inding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ight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balanc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betwee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rol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tr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u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endParaRPr sz="2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2250" dirty="0">
              <a:latin typeface="Times New Roman"/>
              <a:cs typeface="Times New Roman"/>
            </a:endParaRPr>
          </a:p>
          <a:p>
            <a:pPr marL="996950">
              <a:lnSpc>
                <a:spcPct val="100000"/>
              </a:lnSpc>
              <a:tabLst>
                <a:tab pos="4237355" algn="l"/>
              </a:tabLst>
            </a:pPr>
            <a:r>
              <a:rPr sz="2000" dirty="0">
                <a:latin typeface="Tahoma"/>
                <a:cs typeface="Tahoma"/>
              </a:rPr>
              <a:t>c</a:t>
            </a:r>
            <a:r>
              <a:rPr sz="2000" spc="-15" dirty="0">
                <a:latin typeface="Tahoma"/>
                <a:cs typeface="Tahoma"/>
              </a:rPr>
              <a:t>ont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o</a:t>
            </a:r>
            <a:r>
              <a:rPr sz="2000" dirty="0">
                <a:latin typeface="Tahoma"/>
                <a:cs typeface="Tahoma"/>
              </a:rPr>
              <a:t>l</a:t>
            </a:r>
            <a:r>
              <a:rPr sz="2000" spc="-10" dirty="0">
                <a:latin typeface="Tahoma"/>
                <a:cs typeface="Tahoma"/>
              </a:rPr>
              <a:t>ling</a:t>
            </a:r>
            <a:r>
              <a:rPr sz="2000" dirty="0">
                <a:latin typeface="Tahoma"/>
                <a:cs typeface="Tahoma"/>
              </a:rPr>
              <a:t>	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l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15" dirty="0">
                <a:latin typeface="Tahoma"/>
                <a:cs typeface="Tahoma"/>
              </a:rPr>
              <a:t>g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42</a:t>
            </a:fld>
            <a:endParaRPr spc="-1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7011" y="1993723"/>
            <a:ext cx="6349845" cy="4204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6764" y="680896"/>
            <a:ext cx="609917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The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quali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25" dirty="0">
                <a:solidFill>
                  <a:srgbClr val="7F7F7F"/>
                </a:solidFill>
                <a:latin typeface="Tahoma"/>
                <a:cs typeface="Tahoma"/>
              </a:rPr>
              <a:t>m</a:t>
            </a:r>
            <a:r>
              <a:rPr sz="2000" spc="-75" dirty="0">
                <a:solidFill>
                  <a:srgbClr val="7F7F7F"/>
                </a:solidFill>
                <a:latin typeface="Tahoma"/>
                <a:cs typeface="Tahoma"/>
              </a:rPr>
              <a:t>’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 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oop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35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ion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deter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min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he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f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ect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of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35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an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dirty="0">
                <a:latin typeface="Tahoma"/>
                <a:cs typeface="Tahoma"/>
              </a:rPr>
              <a:t>or</a:t>
            </a:r>
            <a:r>
              <a:rPr sz="2000" spc="-15" dirty="0">
                <a:latin typeface="Tahoma"/>
                <a:cs typeface="Tahoma"/>
              </a:rPr>
              <a:t>ma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p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ocess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50359" y="5551906"/>
            <a:ext cx="5330825" cy="400685"/>
          </a:xfrm>
          <a:custGeom>
            <a:avLst/>
            <a:gdLst/>
            <a:ahLst/>
            <a:cxnLst/>
            <a:rect l="l" t="t" r="r" b="b"/>
            <a:pathLst>
              <a:path w="5330825" h="400685">
                <a:moveTo>
                  <a:pt x="0" y="0"/>
                </a:moveTo>
                <a:lnTo>
                  <a:pt x="5330346" y="0"/>
                </a:lnTo>
                <a:lnTo>
                  <a:pt x="5330346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68960" y="5628390"/>
            <a:ext cx="50990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20" dirty="0">
                <a:latin typeface="Tahoma"/>
                <a:cs typeface="Tahoma"/>
              </a:rPr>
              <a:t>a</a:t>
            </a:r>
            <a:r>
              <a:rPr sz="2000" spc="-5" dirty="0">
                <a:latin typeface="Tahoma"/>
                <a:cs typeface="Tahoma"/>
              </a:rPr>
              <a:t>li</a:t>
            </a:r>
            <a:r>
              <a:rPr sz="2000" dirty="0">
                <a:latin typeface="Tahoma"/>
                <a:cs typeface="Tahoma"/>
              </a:rPr>
              <a:t>z</a:t>
            </a:r>
            <a:r>
              <a:rPr sz="2000" spc="-5" dirty="0">
                <a:latin typeface="Tahoma"/>
                <a:cs typeface="Tahoma"/>
              </a:rPr>
              <a:t>i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15" dirty="0">
                <a:latin typeface="Tahoma"/>
                <a:cs typeface="Tahoma"/>
              </a:rPr>
              <a:t>g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20" dirty="0">
                <a:latin typeface="Tahoma"/>
                <a:cs typeface="Tahoma"/>
              </a:rPr>
              <a:t>h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sc</a:t>
            </a:r>
            <a:r>
              <a:rPr sz="2000" spc="-5" dirty="0">
                <a:latin typeface="Tahoma"/>
                <a:cs typeface="Tahoma"/>
              </a:rPr>
              <a:t>hed</a:t>
            </a:r>
            <a:r>
              <a:rPr sz="2000" spc="-15" dirty="0">
                <a:latin typeface="Tahoma"/>
                <a:cs typeface="Tahoma"/>
              </a:rPr>
              <a:t>ul</a:t>
            </a:r>
            <a:r>
              <a:rPr sz="2000" spc="-5" dirty="0">
                <a:latin typeface="Tahoma"/>
                <a:cs typeface="Tahoma"/>
              </a:rPr>
              <a:t>e</a:t>
            </a:r>
            <a:r>
              <a:rPr sz="2000" dirty="0">
                <a:latin typeface="Tahoma"/>
                <a:cs typeface="Tahoma"/>
              </a:rPr>
              <a:t>d </a:t>
            </a:r>
            <a:r>
              <a:rPr sz="2000" spc="-5" dirty="0">
                <a:latin typeface="Tahoma"/>
                <a:cs typeface="Tahoma"/>
              </a:rPr>
              <a:t>‘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spc="-30" dirty="0">
                <a:latin typeface="Tahoma"/>
                <a:cs typeface="Tahoma"/>
              </a:rPr>
              <a:t>o</a:t>
            </a:r>
            <a:r>
              <a:rPr sz="2000" spc="-40" dirty="0">
                <a:latin typeface="Tahoma"/>
                <a:cs typeface="Tahoma"/>
              </a:rPr>
              <a:t>v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spc="-5" dirty="0">
                <a:latin typeface="Tahoma"/>
                <a:cs typeface="Tahoma"/>
              </a:rPr>
              <a:t>s’ 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5" dirty="0">
                <a:latin typeface="Tahoma"/>
                <a:cs typeface="Tahoma"/>
              </a:rPr>
              <a:t>og</a:t>
            </a:r>
            <a:r>
              <a:rPr sz="2000" dirty="0">
                <a:latin typeface="Tahoma"/>
                <a:cs typeface="Tahoma"/>
              </a:rPr>
              <a:t>et</a:t>
            </a:r>
            <a:r>
              <a:rPr sz="2000" spc="-15" dirty="0">
                <a:latin typeface="Tahoma"/>
                <a:cs typeface="Tahoma"/>
              </a:rPr>
              <a:t>h</a:t>
            </a:r>
            <a:r>
              <a:rPr sz="2000" dirty="0">
                <a:latin typeface="Tahoma"/>
                <a:cs typeface="Tahoma"/>
              </a:rPr>
              <a:t>er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43</a:t>
            </a:fld>
            <a:endParaRPr spc="-1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28305" y="1891145"/>
            <a:ext cx="6380017" cy="4330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78130" y="1919286"/>
            <a:ext cx="6278880" cy="4229100"/>
          </a:xfrm>
          <a:custGeom>
            <a:avLst/>
            <a:gdLst/>
            <a:ahLst/>
            <a:cxnLst/>
            <a:rect l="l" t="t" r="r" b="b"/>
            <a:pathLst>
              <a:path w="6278880" h="4229100">
                <a:moveTo>
                  <a:pt x="0" y="0"/>
                </a:moveTo>
                <a:lnTo>
                  <a:pt x="6278798" y="0"/>
                </a:lnTo>
                <a:lnTo>
                  <a:pt x="6278798" y="4228902"/>
                </a:lnTo>
                <a:lnTo>
                  <a:pt x="0" y="4228902"/>
                </a:lnTo>
                <a:lnTo>
                  <a:pt x="0" y="0"/>
                </a:lnTo>
                <a:close/>
              </a:path>
            </a:pathLst>
          </a:custGeom>
          <a:solidFill>
            <a:srgbClr val="5151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09768" y="1919286"/>
            <a:ext cx="4089325" cy="42289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56764" y="680896"/>
            <a:ext cx="594677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work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3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vir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onm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whi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h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opl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a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sa</a:t>
            </a:r>
            <a:r>
              <a:rPr sz="2000" spc="-20" dirty="0">
                <a:latin typeface="Tahoma"/>
                <a:cs typeface="Tahoma"/>
              </a:rPr>
              <a:t>f</a:t>
            </a:r>
            <a:r>
              <a:rPr sz="2000" spc="-15" dirty="0">
                <a:latin typeface="Tahoma"/>
                <a:cs typeface="Tahoma"/>
              </a:rPr>
              <a:t>el</a:t>
            </a:r>
            <a:r>
              <a:rPr sz="2000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5" dirty="0">
                <a:latin typeface="Tahoma"/>
                <a:cs typeface="Tahoma"/>
              </a:rPr>
              <a:t>p</a:t>
            </a:r>
            <a:r>
              <a:rPr sz="2000" dirty="0">
                <a:latin typeface="Tahoma"/>
                <a:cs typeface="Tahoma"/>
              </a:rPr>
              <a:t>ort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u</a:t>
            </a:r>
            <a:r>
              <a:rPr sz="2000" spc="-25" dirty="0">
                <a:solidFill>
                  <a:srgbClr val="7F7F7F"/>
                </a:solidFill>
                <a:latin typeface="Tahoma"/>
                <a:cs typeface="Tahoma"/>
              </a:rPr>
              <a:t>n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we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l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c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om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ne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ws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85018" y="5493117"/>
            <a:ext cx="3914775" cy="400685"/>
          </a:xfrm>
          <a:custGeom>
            <a:avLst/>
            <a:gdLst/>
            <a:ahLst/>
            <a:cxnLst/>
            <a:rect l="l" t="t" r="r" b="b"/>
            <a:pathLst>
              <a:path w="3914775" h="400685">
                <a:moveTo>
                  <a:pt x="0" y="0"/>
                </a:moveTo>
                <a:lnTo>
                  <a:pt x="3914733" y="0"/>
                </a:lnTo>
                <a:lnTo>
                  <a:pt x="3914733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r>
              <a:rPr lang="en-US" dirty="0" smtClean="0"/>
              <a:t>hear, see and do not keep silent</a:t>
            </a:r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078130" y="1919286"/>
            <a:ext cx="6278880" cy="4229100"/>
          </a:xfrm>
          <a:prstGeom prst="rect">
            <a:avLst/>
          </a:prstGeom>
          <a:ln w="9524">
            <a:solidFill>
              <a:srgbClr val="5B92C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371600">
              <a:lnSpc>
                <a:spcPct val="100000"/>
              </a:lnSpc>
            </a:pPr>
            <a:r>
              <a:rPr sz="2000" spc="-15" dirty="0">
                <a:latin typeface="Tahoma"/>
                <a:cs typeface="Tahoma"/>
              </a:rPr>
              <a:t>he</a:t>
            </a:r>
            <a:r>
              <a:rPr sz="2000" spc="-20" dirty="0">
                <a:latin typeface="Tahoma"/>
                <a:cs typeface="Tahoma"/>
              </a:rPr>
              <a:t>a</a:t>
            </a:r>
            <a:r>
              <a:rPr sz="2000" spc="-270" dirty="0">
                <a:latin typeface="Tahoma"/>
                <a:cs typeface="Tahoma"/>
              </a:rPr>
              <a:t>r</a:t>
            </a:r>
            <a:r>
              <a:rPr sz="2000" spc="-10" dirty="0">
                <a:latin typeface="Tahoma"/>
                <a:cs typeface="Tahoma"/>
              </a:rPr>
              <a:t>,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see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and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do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ot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k</a:t>
            </a:r>
            <a:r>
              <a:rPr sz="2000" dirty="0">
                <a:latin typeface="Tahoma"/>
                <a:cs typeface="Tahoma"/>
              </a:rPr>
              <a:t>ee</a:t>
            </a:r>
            <a:r>
              <a:rPr sz="2000" spc="-15" dirty="0">
                <a:latin typeface="Tahoma"/>
                <a:cs typeface="Tahoma"/>
              </a:rPr>
              <a:t>p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sil</a:t>
            </a:r>
            <a:r>
              <a:rPr sz="2000" spc="-20" dirty="0">
                <a:latin typeface="Tahoma"/>
                <a:cs typeface="Tahoma"/>
              </a:rPr>
              <a:t>en</a:t>
            </a:r>
            <a:r>
              <a:rPr sz="2000" dirty="0">
                <a:latin typeface="Tahoma"/>
                <a:cs typeface="Tahoma"/>
              </a:rPr>
              <a:t>t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44</a:t>
            </a:fld>
            <a:endParaRPr spc="-1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2972" y="2036064"/>
            <a:ext cx="6337018" cy="41234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5080">
              <a:lnSpc>
                <a:spcPct val="108300"/>
              </a:lnSpc>
            </a:pPr>
            <a:r>
              <a:rPr spc="-20" dirty="0">
                <a:solidFill>
                  <a:srgbClr val="000000"/>
                </a:solidFill>
              </a:rPr>
              <a:t>I</a:t>
            </a:r>
            <a:r>
              <a:rPr spc="-15" dirty="0">
                <a:solidFill>
                  <a:srgbClr val="000000"/>
                </a:solidFill>
              </a:rPr>
              <a:t>n</a:t>
            </a:r>
            <a:r>
              <a:rPr spc="-5" dirty="0">
                <a:solidFill>
                  <a:srgbClr val="000000"/>
                </a:solidFill>
              </a:rPr>
              <a:t> s</a:t>
            </a:r>
            <a:r>
              <a:rPr spc="-20" dirty="0">
                <a:solidFill>
                  <a:srgbClr val="000000"/>
                </a:solidFill>
              </a:rPr>
              <a:t>u</a:t>
            </a:r>
            <a:r>
              <a:rPr spc="-15" dirty="0">
                <a:solidFill>
                  <a:srgbClr val="000000"/>
                </a:solidFill>
              </a:rPr>
              <a:t>mma</a:t>
            </a:r>
            <a:r>
              <a:rPr spc="-5" dirty="0">
                <a:solidFill>
                  <a:srgbClr val="000000"/>
                </a:solidFill>
              </a:rPr>
              <a:t>r</a:t>
            </a:r>
            <a:r>
              <a:rPr dirty="0">
                <a:solidFill>
                  <a:srgbClr val="000000"/>
                </a:solidFill>
              </a:rPr>
              <a:t>y</a:t>
            </a:r>
            <a:r>
              <a:rPr spc="-10" dirty="0"/>
              <a:t>:</a:t>
            </a:r>
            <a:r>
              <a:rPr spc="-5" dirty="0"/>
              <a:t> </a:t>
            </a:r>
            <a:r>
              <a:rPr spc="-50" dirty="0"/>
              <a:t>v</a:t>
            </a:r>
            <a:r>
              <a:rPr spc="-10" dirty="0"/>
              <a:t>alu</a:t>
            </a:r>
            <a:r>
              <a:rPr dirty="0"/>
              <a:t>e</a:t>
            </a:r>
            <a:r>
              <a:rPr spc="-5" dirty="0"/>
              <a:t> </a:t>
            </a:r>
            <a:r>
              <a:rPr dirty="0"/>
              <a:t>c</a:t>
            </a:r>
            <a:r>
              <a:rPr spc="-10" dirty="0"/>
              <a:t>r</a:t>
            </a:r>
            <a:r>
              <a:rPr dirty="0"/>
              <a:t>e</a:t>
            </a:r>
            <a:r>
              <a:rPr spc="-15" dirty="0"/>
              <a:t>a</a:t>
            </a:r>
            <a:r>
              <a:rPr dirty="0"/>
              <a:t>t</a:t>
            </a:r>
            <a:r>
              <a:rPr spc="-10" dirty="0"/>
              <a:t>ion</a:t>
            </a:r>
            <a:r>
              <a:rPr spc="-5" dirty="0"/>
              <a:t> </a:t>
            </a:r>
            <a:r>
              <a:rPr spc="-15" dirty="0"/>
              <a:t>and</a:t>
            </a:r>
            <a:r>
              <a:rPr spc="-5" dirty="0"/>
              <a:t> </a:t>
            </a:r>
            <a:r>
              <a:rPr spc="-15" dirty="0"/>
              <a:t>p</a:t>
            </a:r>
            <a:r>
              <a:rPr spc="-10" dirty="0"/>
              <a:t>r</a:t>
            </a:r>
            <a:r>
              <a:rPr dirty="0"/>
              <a:t>eser</a:t>
            </a:r>
            <a:r>
              <a:rPr spc="-40" dirty="0"/>
              <a:t>v</a:t>
            </a:r>
            <a:r>
              <a:rPr spc="-15" dirty="0"/>
              <a:t>a</a:t>
            </a:r>
            <a:r>
              <a:rPr dirty="0"/>
              <a:t>t</a:t>
            </a:r>
            <a:r>
              <a:rPr spc="-10" dirty="0"/>
              <a:t>ion</a:t>
            </a:r>
            <a:r>
              <a:rPr spc="-5" dirty="0"/>
              <a:t> </a:t>
            </a:r>
            <a:r>
              <a:rPr spc="-10" dirty="0"/>
              <a:t>is</a:t>
            </a:r>
            <a:r>
              <a:rPr spc="-5" dirty="0"/>
              <a:t> </a:t>
            </a:r>
            <a:r>
              <a:rPr spc="-15" dirty="0"/>
              <a:t>abou</a:t>
            </a:r>
            <a:r>
              <a:rPr dirty="0"/>
              <a:t>t </a:t>
            </a:r>
            <a:r>
              <a:rPr spc="-15" dirty="0"/>
              <a:t>h</a:t>
            </a:r>
            <a:r>
              <a:rPr dirty="0"/>
              <a:t>ow</a:t>
            </a:r>
            <a:r>
              <a:rPr spc="-5" dirty="0"/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</a:t>
            </a:r>
            <a:r>
              <a:rPr spc="-5" dirty="0"/>
              <a:t> </a:t>
            </a:r>
            <a:r>
              <a:rPr dirty="0"/>
              <a:t>te</a:t>
            </a:r>
            <a:r>
              <a:rPr spc="-20" dirty="0"/>
              <a:t>am</a:t>
            </a:r>
            <a:r>
              <a:rPr spc="-5" dirty="0"/>
              <a:t> </a:t>
            </a:r>
            <a:r>
              <a:rPr dirty="0"/>
              <a:t>o</a:t>
            </a:r>
            <a:r>
              <a:rPr spc="-10" dirty="0"/>
              <a:t>rganiz</a:t>
            </a:r>
            <a:r>
              <a:rPr dirty="0"/>
              <a:t>es</a:t>
            </a:r>
            <a:r>
              <a:rPr spc="-5" dirty="0"/>
              <a:t> </a:t>
            </a:r>
            <a:r>
              <a:rPr spc="-10" dirty="0"/>
              <a:t>it</a:t>
            </a:r>
            <a:r>
              <a:rPr dirty="0"/>
              <a:t>se</a:t>
            </a:r>
            <a:r>
              <a:rPr spc="-5" dirty="0"/>
              <a:t>l</a:t>
            </a:r>
            <a:r>
              <a:rPr dirty="0"/>
              <a:t>f</a:t>
            </a:r>
            <a:r>
              <a:rPr spc="-5" dirty="0"/>
              <a:t> </a:t>
            </a:r>
            <a:r>
              <a:rPr spc="-15" dirty="0"/>
              <a:t>and</a:t>
            </a:r>
            <a:r>
              <a:rPr spc="-5" dirty="0"/>
              <a:t> </a:t>
            </a:r>
            <a:r>
              <a:rPr dirty="0"/>
              <a:t>works</a:t>
            </a:r>
            <a:r>
              <a:rPr spc="-5" dirty="0"/>
              <a:t> </a:t>
            </a:r>
            <a:r>
              <a:rPr dirty="0"/>
              <a:t>t</a:t>
            </a:r>
            <a:r>
              <a:rPr spc="-15" dirty="0"/>
              <a:t>og</a:t>
            </a:r>
            <a:r>
              <a:rPr dirty="0"/>
              <a:t>et</a:t>
            </a:r>
            <a:r>
              <a:rPr spc="-15" dirty="0"/>
              <a:t>h</a:t>
            </a:r>
            <a:r>
              <a:rPr dirty="0"/>
              <a:t>er</a:t>
            </a:r>
          </a:p>
        </p:txBody>
      </p:sp>
      <p:sp>
        <p:nvSpPr>
          <p:cNvPr id="4" name="object 4"/>
          <p:cNvSpPr/>
          <p:nvPr/>
        </p:nvSpPr>
        <p:spPr>
          <a:xfrm>
            <a:off x="2421610" y="5555167"/>
            <a:ext cx="5609590" cy="369570"/>
          </a:xfrm>
          <a:custGeom>
            <a:avLst/>
            <a:gdLst/>
            <a:ahLst/>
            <a:cxnLst/>
            <a:rect l="l" t="t" r="r" b="b"/>
            <a:pathLst>
              <a:path w="5609590" h="369570">
                <a:moveTo>
                  <a:pt x="0" y="0"/>
                </a:moveTo>
                <a:lnTo>
                  <a:pt x="5609226" y="0"/>
                </a:lnTo>
                <a:lnTo>
                  <a:pt x="5609226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63850" y="5627305"/>
            <a:ext cx="53263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wel</a:t>
            </a:r>
            <a:r>
              <a:rPr sz="1800" spc="-5" dirty="0">
                <a:latin typeface="Tahoma"/>
                <a:cs typeface="Tahoma"/>
              </a:rPr>
              <a:t>l </a:t>
            </a:r>
            <a:r>
              <a:rPr sz="1800" dirty="0">
                <a:latin typeface="Tahoma"/>
                <a:cs typeface="Tahoma"/>
              </a:rPr>
              <a:t>o</a:t>
            </a:r>
            <a:r>
              <a:rPr sz="1800" spc="-10" dirty="0">
                <a:latin typeface="Tahoma"/>
                <a:cs typeface="Tahoma"/>
              </a:rPr>
              <a:t>rganiz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d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in</a:t>
            </a:r>
            <a:r>
              <a:rPr sz="1800" spc="-15" dirty="0">
                <a:latin typeface="Tahoma"/>
                <a:cs typeface="Tahoma"/>
              </a:rPr>
              <a:t>t</a:t>
            </a:r>
            <a:r>
              <a:rPr sz="1800" dirty="0">
                <a:latin typeface="Tahoma"/>
                <a:cs typeface="Tahoma"/>
              </a:rPr>
              <a:t>er</a:t>
            </a:r>
            <a:r>
              <a:rPr sz="1800" spc="-15" dirty="0">
                <a:latin typeface="Tahoma"/>
                <a:cs typeface="Tahoma"/>
              </a:rPr>
              <a:t>na</a:t>
            </a:r>
            <a:r>
              <a:rPr sz="1800" spc="-10" dirty="0">
                <a:latin typeface="Tahoma"/>
                <a:cs typeface="Tahoma"/>
              </a:rPr>
              <a:t>lly: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ge</a:t>
            </a:r>
            <a:r>
              <a:rPr sz="1800" spc="-15" dirty="0">
                <a:latin typeface="Tahoma"/>
                <a:cs typeface="Tahoma"/>
              </a:rPr>
              <a:t>t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ing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in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lane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20" dirty="0">
                <a:latin typeface="Tahoma"/>
                <a:cs typeface="Tahoma"/>
              </a:rPr>
              <a:t>f</a:t>
            </a:r>
            <a:r>
              <a:rPr sz="1800" dirty="0">
                <a:latin typeface="Tahoma"/>
                <a:cs typeface="Tahoma"/>
              </a:rPr>
              <a:t>or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s</a:t>
            </a:r>
            <a:r>
              <a:rPr sz="1800" spc="-15" dirty="0">
                <a:latin typeface="Tahoma"/>
                <a:cs typeface="Tahoma"/>
              </a:rPr>
              <a:t>u</a:t>
            </a:r>
            <a:r>
              <a:rPr sz="1800" spc="-10" dirty="0">
                <a:latin typeface="Tahoma"/>
                <a:cs typeface="Tahoma"/>
              </a:rPr>
              <a:t>c</a:t>
            </a:r>
            <a:r>
              <a:rPr sz="1800" spc="-5" dirty="0">
                <a:latin typeface="Tahoma"/>
                <a:cs typeface="Tahoma"/>
              </a:rPr>
              <a:t>ces</a:t>
            </a:r>
            <a:r>
              <a:rPr sz="1800" dirty="0">
                <a:latin typeface="Tahoma"/>
                <a:cs typeface="Tahoma"/>
              </a:rPr>
              <a:t>s!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45</a:t>
            </a:fld>
            <a:endParaRPr spc="-1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1321" y="3050575"/>
            <a:ext cx="6281605" cy="1273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76722" y="5204186"/>
            <a:ext cx="5160010" cy="1236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73760" algn="ctr">
              <a:lnSpc>
                <a:spcPct val="100000"/>
              </a:lnSpc>
            </a:pPr>
            <a:r>
              <a:rPr sz="1800" spc="-15" dirty="0">
                <a:latin typeface="Tahoma"/>
                <a:cs typeface="Tahoma"/>
              </a:rPr>
              <a:t>MdP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|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5" dirty="0">
                <a:latin typeface="Tahoma"/>
                <a:cs typeface="Tahoma"/>
              </a:rPr>
              <a:t>Manag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20" dirty="0">
                <a:latin typeface="Tahoma"/>
                <a:cs typeface="Tahoma"/>
              </a:rPr>
              <a:t>m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0" dirty="0">
                <a:latin typeface="Tahoma"/>
                <a:cs typeface="Tahoma"/>
              </a:rPr>
              <a:t>n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,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5" dirty="0">
                <a:latin typeface="Tahoma"/>
                <a:cs typeface="Tahoma"/>
              </a:rPr>
              <a:t>Con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ul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ing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5" dirty="0">
                <a:latin typeface="Tahoma"/>
                <a:cs typeface="Tahoma"/>
              </a:rPr>
              <a:t>&amp;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85" dirty="0">
                <a:latin typeface="Tahoma"/>
                <a:cs typeface="Tahoma"/>
              </a:rPr>
              <a:t>T</a:t>
            </a:r>
            <a:r>
              <a:rPr sz="1800" spc="-35" dirty="0">
                <a:latin typeface="Tahoma"/>
                <a:cs typeface="Tahoma"/>
              </a:rPr>
              <a:t>r</a:t>
            </a:r>
            <a:r>
              <a:rPr sz="1800" spc="-10" dirty="0">
                <a:latin typeface="Tahoma"/>
                <a:cs typeface="Tahoma"/>
              </a:rPr>
              <a:t>aining</a:t>
            </a:r>
            <a:endParaRPr sz="1800">
              <a:latin typeface="Tahoma"/>
              <a:cs typeface="Tahoma"/>
            </a:endParaRPr>
          </a:p>
          <a:p>
            <a:pPr marR="887730" algn="ctr">
              <a:lnSpc>
                <a:spcPct val="100000"/>
              </a:lnSpc>
              <a:spcBef>
                <a:spcPts val="219"/>
              </a:spcBef>
            </a:pPr>
            <a:r>
              <a:rPr sz="1400" spc="-10" dirty="0">
                <a:latin typeface="Tahoma"/>
                <a:cs typeface="Tahoma"/>
              </a:rPr>
              <a:t>Marinus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d</a:t>
            </a:r>
            <a:r>
              <a:rPr sz="1400" dirty="0">
                <a:latin typeface="Tahoma"/>
                <a:cs typeface="Tahoma"/>
              </a:rPr>
              <a:t>e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35" dirty="0">
                <a:latin typeface="Tahoma"/>
                <a:cs typeface="Tahoma"/>
              </a:rPr>
              <a:t>P</a:t>
            </a:r>
            <a:r>
              <a:rPr sz="1400" dirty="0">
                <a:latin typeface="Tahoma"/>
                <a:cs typeface="Tahoma"/>
              </a:rPr>
              <a:t>ooter</a:t>
            </a:r>
            <a:endParaRPr sz="1400">
              <a:latin typeface="Tahoma"/>
              <a:cs typeface="Tahoma"/>
            </a:endParaRPr>
          </a:p>
          <a:p>
            <a:pPr marL="1116965" marR="2011045" algn="ctr">
              <a:lnSpc>
                <a:spcPts val="2000"/>
              </a:lnSpc>
              <a:spcBef>
                <a:spcPts val="20"/>
              </a:spcBef>
            </a:pPr>
            <a:r>
              <a:rPr sz="1400" spc="-10" dirty="0">
                <a:latin typeface="Tahoma"/>
                <a:cs typeface="Tahoma"/>
              </a:rPr>
              <a:t>E: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  <a:hlinkClick r:id="rId4"/>
              </a:rPr>
              <a:t>ma</a:t>
            </a:r>
            <a:r>
              <a:rPr sz="1400" dirty="0">
                <a:latin typeface="Tahoma"/>
                <a:cs typeface="Tahoma"/>
                <a:hlinkClick r:id="rId4"/>
              </a:rPr>
              <a:t>r</a:t>
            </a:r>
            <a:r>
              <a:rPr sz="1400" spc="-10" dirty="0">
                <a:latin typeface="Tahoma"/>
                <a:cs typeface="Tahoma"/>
                <a:hlinkClick r:id="rId4"/>
              </a:rPr>
              <a:t>inu</a:t>
            </a:r>
            <a:r>
              <a:rPr sz="1400" dirty="0">
                <a:latin typeface="Tahoma"/>
                <a:cs typeface="Tahoma"/>
                <a:hlinkClick r:id="rId4"/>
              </a:rPr>
              <a:t>s@</a:t>
            </a:r>
            <a:r>
              <a:rPr sz="1400" spc="-10" dirty="0">
                <a:latin typeface="Tahoma"/>
                <a:cs typeface="Tahoma"/>
                <a:hlinkClick r:id="rId4"/>
              </a:rPr>
              <a:t>mdpm</a:t>
            </a:r>
            <a:r>
              <a:rPr sz="1400" dirty="0">
                <a:latin typeface="Tahoma"/>
                <a:cs typeface="Tahoma"/>
                <a:hlinkClick r:id="rId4"/>
              </a:rPr>
              <a:t>ct</a:t>
            </a:r>
            <a:r>
              <a:rPr sz="1400" spc="-5" dirty="0">
                <a:latin typeface="Tahoma"/>
                <a:cs typeface="Tahoma"/>
                <a:hlinkClick r:id="rId4"/>
              </a:rPr>
              <a:t>.</a:t>
            </a:r>
            <a:r>
              <a:rPr sz="1400" dirty="0">
                <a:latin typeface="Tahoma"/>
                <a:cs typeface="Tahoma"/>
                <a:hlinkClick r:id="rId4"/>
              </a:rPr>
              <a:t>c</a:t>
            </a:r>
            <a:r>
              <a:rPr sz="1400" spc="-10" dirty="0">
                <a:latin typeface="Tahoma"/>
                <a:cs typeface="Tahoma"/>
                <a:hlinkClick r:id="rId4"/>
              </a:rPr>
              <a:t>om</a:t>
            </a:r>
            <a:r>
              <a:rPr sz="1400" spc="-10" dirty="0">
                <a:latin typeface="Tahoma"/>
                <a:cs typeface="Tahoma"/>
              </a:rPr>
              <a:t> M: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15" dirty="0">
                <a:latin typeface="Tahoma"/>
                <a:cs typeface="Tahoma"/>
              </a:rPr>
              <a:t>0</a:t>
            </a:r>
            <a:r>
              <a:rPr sz="1400" spc="-10" dirty="0">
                <a:latin typeface="Tahoma"/>
                <a:cs typeface="Tahoma"/>
              </a:rPr>
              <a:t>6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15" dirty="0">
                <a:latin typeface="Tahoma"/>
                <a:cs typeface="Tahoma"/>
              </a:rPr>
              <a:t>5</a:t>
            </a:r>
            <a:r>
              <a:rPr sz="1400" spc="-10" dirty="0">
                <a:latin typeface="Tahoma"/>
                <a:cs typeface="Tahoma"/>
              </a:rPr>
              <a:t>2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15" dirty="0">
                <a:latin typeface="Tahoma"/>
                <a:cs typeface="Tahoma"/>
              </a:rPr>
              <a:t>0</a:t>
            </a:r>
            <a:r>
              <a:rPr sz="1400" spc="-10" dirty="0">
                <a:latin typeface="Tahoma"/>
                <a:cs typeface="Tahoma"/>
              </a:rPr>
              <a:t>6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15" dirty="0">
                <a:latin typeface="Tahoma"/>
                <a:cs typeface="Tahoma"/>
              </a:rPr>
              <a:t>2</a:t>
            </a:r>
            <a:r>
              <a:rPr sz="1400" spc="-10" dirty="0">
                <a:latin typeface="Tahoma"/>
                <a:cs typeface="Tahoma"/>
              </a:rPr>
              <a:t>1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15" dirty="0">
                <a:latin typeface="Tahoma"/>
                <a:cs typeface="Tahoma"/>
              </a:rPr>
              <a:t>66</a:t>
            </a:r>
            <a:endParaRPr sz="14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580"/>
              </a:spcBef>
            </a:pPr>
            <a:r>
              <a:rPr sz="1000" i="1" spc="-90" dirty="0">
                <a:latin typeface="Tahoma"/>
                <a:cs typeface="Tahoma"/>
              </a:rPr>
              <a:t>v</a:t>
            </a:r>
            <a:r>
              <a:rPr sz="1000" i="1" spc="-5" dirty="0">
                <a:latin typeface="Tahoma"/>
                <a:cs typeface="Tahoma"/>
              </a:rPr>
              <a:t>.2015.10.23</a:t>
            </a:r>
            <a:endParaRPr sz="1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1916" y="1975386"/>
            <a:ext cx="6271654" cy="4150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>
              <a:lnSpc>
                <a:spcPct val="100000"/>
              </a:lnSpc>
            </a:pPr>
            <a:r>
              <a:rPr dirty="0"/>
              <a:t>How</a:t>
            </a:r>
            <a:r>
              <a:rPr spc="-5" dirty="0"/>
              <a:t> </a:t>
            </a:r>
            <a:r>
              <a:rPr spc="-15" dirty="0"/>
              <a:t>do</a:t>
            </a:r>
            <a:r>
              <a:rPr spc="-5" dirty="0"/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spc="-5" dirty="0"/>
              <a:t> g</a:t>
            </a:r>
            <a:r>
              <a:rPr dirty="0"/>
              <a:t>et</a:t>
            </a:r>
            <a:r>
              <a:rPr spc="-5" dirty="0"/>
              <a:t> </a:t>
            </a:r>
            <a:r>
              <a:rPr dirty="0"/>
              <a:t>t</a:t>
            </a:r>
            <a:r>
              <a:rPr spc="-5" dirty="0"/>
              <a:t>hi</a:t>
            </a:r>
            <a:r>
              <a:rPr dirty="0"/>
              <a:t>s</a:t>
            </a:r>
            <a:r>
              <a:rPr spc="-5" dirty="0"/>
              <a:t> </a:t>
            </a:r>
            <a:r>
              <a:rPr dirty="0">
                <a:solidFill>
                  <a:srgbClr val="000000"/>
                </a:solidFill>
              </a:rPr>
              <a:t>o</a:t>
            </a:r>
            <a:r>
              <a:rPr spc="-10" dirty="0">
                <a:solidFill>
                  <a:srgbClr val="000000"/>
                </a:solidFill>
              </a:rPr>
              <a:t>rganiz</a:t>
            </a:r>
            <a:r>
              <a:rPr dirty="0">
                <a:solidFill>
                  <a:srgbClr val="000000"/>
                </a:solidFill>
              </a:rPr>
              <a:t>e</a:t>
            </a:r>
            <a:r>
              <a:rPr spc="-15" dirty="0">
                <a:solidFill>
                  <a:srgbClr val="000000"/>
                </a:solidFill>
              </a:rPr>
              <a:t>d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dirty="0"/>
              <a:t>as</a:t>
            </a:r>
            <a:r>
              <a:rPr spc="-5" dirty="0"/>
              <a:t> </a:t>
            </a:r>
            <a:r>
              <a:rPr spc="-15" dirty="0"/>
              <a:t>a</a:t>
            </a:r>
            <a:r>
              <a:rPr spc="-5" dirty="0"/>
              <a:t> </a:t>
            </a:r>
            <a:r>
              <a:rPr dirty="0"/>
              <a:t>te</a:t>
            </a:r>
            <a:r>
              <a:rPr spc="-15" dirty="0"/>
              <a:t>am?</a:t>
            </a:r>
          </a:p>
        </p:txBody>
      </p:sp>
      <p:sp>
        <p:nvSpPr>
          <p:cNvPr id="4" name="object 4"/>
          <p:cNvSpPr/>
          <p:nvPr/>
        </p:nvSpPr>
        <p:spPr>
          <a:xfrm>
            <a:off x="3586390" y="5555167"/>
            <a:ext cx="3209290" cy="369570"/>
          </a:xfrm>
          <a:custGeom>
            <a:avLst/>
            <a:gdLst/>
            <a:ahLst/>
            <a:cxnLst/>
            <a:rect l="l" t="t" r="r" b="b"/>
            <a:pathLst>
              <a:path w="3209290" h="369570">
                <a:moveTo>
                  <a:pt x="0" y="0"/>
                </a:moveTo>
                <a:lnTo>
                  <a:pt x="3209156" y="0"/>
                </a:lnTo>
                <a:lnTo>
                  <a:pt x="3209156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28629" y="5627305"/>
            <a:ext cx="291274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ut</a:t>
            </a:r>
            <a:r>
              <a:rPr sz="1800" spc="-10" dirty="0">
                <a:latin typeface="Tahoma"/>
                <a:cs typeface="Tahoma"/>
              </a:rPr>
              <a:t>ilizing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15" dirty="0">
                <a:latin typeface="Tahoma"/>
                <a:cs typeface="Tahoma"/>
              </a:rPr>
              <a:t>v</a:t>
            </a:r>
            <a:r>
              <a:rPr sz="1800" dirty="0">
                <a:latin typeface="Tahoma"/>
                <a:cs typeface="Tahoma"/>
              </a:rPr>
              <a:t>er</a:t>
            </a:r>
            <a:r>
              <a:rPr sz="1800" spc="-15" dirty="0">
                <a:latin typeface="Tahoma"/>
                <a:cs typeface="Tahoma"/>
              </a:rPr>
              <a:t>y</a:t>
            </a:r>
            <a:r>
              <a:rPr sz="1800" spc="-10" dirty="0">
                <a:latin typeface="Tahoma"/>
                <a:cs typeface="Tahoma"/>
              </a:rPr>
              <a:t>on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65" dirty="0">
                <a:latin typeface="Tahoma"/>
                <a:cs typeface="Tahoma"/>
              </a:rPr>
              <a:t>’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ex</a:t>
            </a:r>
            <a:r>
              <a:rPr sz="1800" spc="-5" dirty="0">
                <a:latin typeface="Tahoma"/>
                <a:cs typeface="Tahoma"/>
              </a:rPr>
              <a:t>p</a:t>
            </a:r>
            <a:r>
              <a:rPr sz="1800" dirty="0">
                <a:latin typeface="Tahoma"/>
                <a:cs typeface="Tahoma"/>
              </a:rPr>
              <a:t>ert</a:t>
            </a:r>
            <a:r>
              <a:rPr sz="1800" spc="-10" dirty="0">
                <a:latin typeface="Tahoma"/>
                <a:cs typeface="Tahoma"/>
              </a:rPr>
              <a:t>is</a:t>
            </a:r>
            <a:r>
              <a:rPr sz="1800" dirty="0">
                <a:latin typeface="Tahoma"/>
                <a:cs typeface="Tahoma"/>
              </a:rPr>
              <a:t>e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5</a:t>
            </a:fld>
            <a:endParaRPr spc="-1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9563" y="1958569"/>
            <a:ext cx="6314008" cy="4226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56763" y="665515"/>
            <a:ext cx="583057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Managing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ex</a:t>
            </a:r>
            <a:r>
              <a:rPr sz="2000" spc="-15" dirty="0">
                <a:latin typeface="Tahoma"/>
                <a:cs typeface="Tahoma"/>
              </a:rPr>
              <a:t>p</a:t>
            </a:r>
            <a:r>
              <a:rPr sz="2000" dirty="0">
                <a:latin typeface="Tahoma"/>
                <a:cs typeface="Tahoma"/>
              </a:rPr>
              <a:t>ect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implie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 se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izing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opp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ort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uni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managin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g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sks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76679" y="5555167"/>
            <a:ext cx="4299585" cy="369570"/>
          </a:xfrm>
          <a:custGeom>
            <a:avLst/>
            <a:gdLst/>
            <a:ahLst/>
            <a:cxnLst/>
            <a:rect l="l" t="t" r="r" b="b"/>
            <a:pathLst>
              <a:path w="4299584" h="369570">
                <a:moveTo>
                  <a:pt x="0" y="0"/>
                </a:moveTo>
                <a:lnTo>
                  <a:pt x="4299073" y="0"/>
                </a:lnTo>
                <a:lnTo>
                  <a:pt x="4299073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80819" y="5627305"/>
            <a:ext cx="40906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beter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d</a:t>
            </a:r>
            <a:r>
              <a:rPr sz="1800" dirty="0">
                <a:latin typeface="Tahoma"/>
                <a:cs typeface="Tahoma"/>
              </a:rPr>
              <a:t>ec</a:t>
            </a:r>
            <a:r>
              <a:rPr sz="1800" spc="-5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10" dirty="0">
                <a:latin typeface="Tahoma"/>
                <a:cs typeface="Tahoma"/>
              </a:rPr>
              <a:t>ion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making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unde</a:t>
            </a:r>
            <a:r>
              <a:rPr sz="1800" dirty="0">
                <a:latin typeface="Tahoma"/>
                <a:cs typeface="Tahoma"/>
              </a:rPr>
              <a:t>r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unc</a:t>
            </a:r>
            <a:r>
              <a:rPr sz="1800" dirty="0">
                <a:latin typeface="Tahoma"/>
                <a:cs typeface="Tahoma"/>
              </a:rPr>
              <a:t>ert</a:t>
            </a:r>
            <a:r>
              <a:rPr sz="1800" spc="-15" dirty="0">
                <a:latin typeface="Tahoma"/>
                <a:cs typeface="Tahoma"/>
              </a:rPr>
              <a:t>ain</a:t>
            </a:r>
            <a:r>
              <a:rPr sz="1800" spc="-30" dirty="0">
                <a:latin typeface="Tahoma"/>
                <a:cs typeface="Tahoma"/>
              </a:rPr>
              <a:t>t</a:t>
            </a:r>
            <a:r>
              <a:rPr sz="1800" dirty="0">
                <a:latin typeface="Tahoma"/>
                <a:cs typeface="Tahoma"/>
              </a:rPr>
              <a:t>y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6</a:t>
            </a:fld>
            <a:endParaRPr spc="-1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04838" y="1987142"/>
            <a:ext cx="6284349" cy="4134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20886" y="4351712"/>
            <a:ext cx="2352502" cy="7980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68085" y="4374069"/>
            <a:ext cx="2258060" cy="705485"/>
          </a:xfrm>
          <a:custGeom>
            <a:avLst/>
            <a:gdLst/>
            <a:ahLst/>
            <a:cxnLst/>
            <a:rect l="l" t="t" r="r" b="b"/>
            <a:pathLst>
              <a:path w="2258059" h="705485">
                <a:moveTo>
                  <a:pt x="2140112" y="0"/>
                </a:moveTo>
                <a:lnTo>
                  <a:pt x="116183" y="8"/>
                </a:lnTo>
                <a:lnTo>
                  <a:pt x="74136" y="8284"/>
                </a:lnTo>
                <a:lnTo>
                  <a:pt x="38965" y="30139"/>
                </a:lnTo>
                <a:lnTo>
                  <a:pt x="13580" y="62662"/>
                </a:lnTo>
                <a:lnTo>
                  <a:pt x="895" y="102939"/>
                </a:lnTo>
                <a:lnTo>
                  <a:pt x="0" y="589303"/>
                </a:lnTo>
                <a:lnTo>
                  <a:pt x="1070" y="603903"/>
                </a:lnTo>
                <a:lnTo>
                  <a:pt x="14196" y="643982"/>
                </a:lnTo>
                <a:lnTo>
                  <a:pt x="39931" y="676214"/>
                </a:lnTo>
                <a:lnTo>
                  <a:pt x="75362" y="697689"/>
                </a:lnTo>
                <a:lnTo>
                  <a:pt x="117577" y="705495"/>
                </a:lnTo>
                <a:lnTo>
                  <a:pt x="2141504" y="705487"/>
                </a:lnTo>
                <a:lnTo>
                  <a:pt x="2183551" y="697210"/>
                </a:lnTo>
                <a:lnTo>
                  <a:pt x="2218723" y="675355"/>
                </a:lnTo>
                <a:lnTo>
                  <a:pt x="2244108" y="642833"/>
                </a:lnTo>
                <a:lnTo>
                  <a:pt x="2256794" y="602556"/>
                </a:lnTo>
                <a:lnTo>
                  <a:pt x="2257689" y="116192"/>
                </a:lnTo>
                <a:lnTo>
                  <a:pt x="2256619" y="101591"/>
                </a:lnTo>
                <a:lnTo>
                  <a:pt x="2243492" y="61512"/>
                </a:lnTo>
                <a:lnTo>
                  <a:pt x="2217757" y="29280"/>
                </a:lnTo>
                <a:lnTo>
                  <a:pt x="2182327" y="7805"/>
                </a:lnTo>
                <a:lnTo>
                  <a:pt x="21401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0965" marR="5080">
              <a:lnSpc>
                <a:spcPct val="108300"/>
              </a:lnSpc>
            </a:pPr>
            <a:r>
              <a:rPr dirty="0"/>
              <a:t>It</a:t>
            </a:r>
            <a:r>
              <a:rPr spc="-5" dirty="0"/>
              <a:t> </a:t>
            </a:r>
            <a:r>
              <a:rPr spc="-15" dirty="0"/>
              <a:t>a</a:t>
            </a:r>
            <a:r>
              <a:rPr dirty="0"/>
              <a:t>sks</a:t>
            </a:r>
            <a:r>
              <a:rPr spc="-5" dirty="0"/>
              <a:t> </a:t>
            </a:r>
            <a:r>
              <a:rPr spc="-20" dirty="0"/>
              <a:t>f</a:t>
            </a:r>
            <a:r>
              <a:rPr dirty="0"/>
              <a:t>or</a:t>
            </a:r>
            <a:r>
              <a:rPr spc="-5" dirty="0"/>
              <a:t> </a:t>
            </a:r>
            <a:r>
              <a:rPr dirty="0">
                <a:solidFill>
                  <a:srgbClr val="000000"/>
                </a:solidFill>
              </a:rPr>
              <a:t>de</a:t>
            </a:r>
            <a:r>
              <a:rPr spc="-10" dirty="0">
                <a:solidFill>
                  <a:srgbClr val="000000"/>
                </a:solidFill>
              </a:rPr>
              <a:t>dic</a:t>
            </a:r>
            <a:r>
              <a:rPr spc="-5" dirty="0">
                <a:solidFill>
                  <a:srgbClr val="000000"/>
                </a:solidFill>
              </a:rPr>
              <a:t>a</a:t>
            </a:r>
            <a:r>
              <a:rPr dirty="0">
                <a:solidFill>
                  <a:srgbClr val="000000"/>
                </a:solidFill>
              </a:rPr>
              <a:t>t</a:t>
            </a:r>
            <a:r>
              <a:rPr spc="-10" dirty="0">
                <a:solidFill>
                  <a:srgbClr val="000000"/>
                </a:solidFill>
              </a:rPr>
              <a:t>ing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t</a:t>
            </a:r>
            <a:r>
              <a:rPr spc="-15" dirty="0">
                <a:solidFill>
                  <a:srgbClr val="000000"/>
                </a:solidFill>
              </a:rPr>
              <a:t>ime</a:t>
            </a:r>
            <a:r>
              <a:rPr spc="-5" dirty="0">
                <a:solidFill>
                  <a:srgbClr val="000000"/>
                </a:solidFill>
              </a:rPr>
              <a:t> </a:t>
            </a:r>
            <a:r>
              <a:rPr dirty="0"/>
              <a:t>to</a:t>
            </a:r>
            <a:r>
              <a:rPr spc="-5" dirty="0"/>
              <a:t> </a:t>
            </a:r>
            <a:r>
              <a:rPr dirty="0"/>
              <a:t>work</a:t>
            </a:r>
            <a:r>
              <a:rPr spc="-5" dirty="0"/>
              <a:t> </a:t>
            </a:r>
            <a:r>
              <a:rPr spc="-15" dirty="0"/>
              <a:t>on</a:t>
            </a:r>
            <a:r>
              <a:rPr spc="-5" dirty="0"/>
              <a:t> </a:t>
            </a:r>
            <a:r>
              <a:rPr spc="-15" dirty="0"/>
              <a:t>modi</a:t>
            </a:r>
            <a:r>
              <a:rPr spc="-25" dirty="0"/>
              <a:t>f</a:t>
            </a:r>
            <a:r>
              <a:rPr spc="-10" dirty="0"/>
              <a:t>ying</a:t>
            </a:r>
            <a:r>
              <a:rPr spc="-5" dirty="0"/>
              <a:t> </a:t>
            </a:r>
            <a:r>
              <a:rPr spc="-20" dirty="0"/>
              <a:t>y</a:t>
            </a:r>
            <a:r>
              <a:rPr spc="-15" dirty="0"/>
              <a:t>ou</a:t>
            </a:r>
            <a:r>
              <a:rPr dirty="0"/>
              <a:t>r </a:t>
            </a:r>
            <a:r>
              <a:rPr spc="-10" dirty="0"/>
              <a:t>in</a:t>
            </a:r>
            <a:r>
              <a:rPr spc="-15" dirty="0"/>
              <a:t>t</a:t>
            </a:r>
            <a:r>
              <a:rPr dirty="0"/>
              <a:t>er</a:t>
            </a:r>
            <a:r>
              <a:rPr spc="-20" dirty="0"/>
              <a:t>na</a:t>
            </a:r>
            <a:r>
              <a:rPr spc="-5" dirty="0"/>
              <a:t>l </a:t>
            </a:r>
            <a:r>
              <a:rPr dirty="0"/>
              <a:t>o</a:t>
            </a:r>
            <a:r>
              <a:rPr spc="-10" dirty="0"/>
              <a:t>rgani</a:t>
            </a:r>
            <a:r>
              <a:rPr dirty="0"/>
              <a:t>z</a:t>
            </a:r>
            <a:r>
              <a:rPr spc="-15" dirty="0"/>
              <a:t>a</a:t>
            </a:r>
            <a:r>
              <a:rPr dirty="0"/>
              <a:t>t</a:t>
            </a:r>
            <a:r>
              <a:rPr spc="-10" dirty="0"/>
              <a:t>ion</a:t>
            </a:r>
          </a:p>
        </p:txBody>
      </p:sp>
      <p:sp>
        <p:nvSpPr>
          <p:cNvPr id="6" name="object 6"/>
          <p:cNvSpPr/>
          <p:nvPr/>
        </p:nvSpPr>
        <p:spPr>
          <a:xfrm>
            <a:off x="3261780" y="5496378"/>
            <a:ext cx="3929379" cy="369570"/>
          </a:xfrm>
          <a:custGeom>
            <a:avLst/>
            <a:gdLst/>
            <a:ahLst/>
            <a:cxnLst/>
            <a:rect l="l" t="t" r="r" b="b"/>
            <a:pathLst>
              <a:path w="3929379" h="369570">
                <a:moveTo>
                  <a:pt x="0" y="0"/>
                </a:moveTo>
                <a:lnTo>
                  <a:pt x="3928929" y="0"/>
                </a:lnTo>
                <a:lnTo>
                  <a:pt x="3928929" y="369331"/>
                </a:lnTo>
                <a:lnTo>
                  <a:pt x="0" y="3693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53220" y="5568515"/>
            <a:ext cx="3733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c</a:t>
            </a:r>
            <a:r>
              <a:rPr sz="1800" spc="-10" dirty="0">
                <a:latin typeface="Tahoma"/>
                <a:cs typeface="Tahoma"/>
              </a:rPr>
              <a:t>r</a:t>
            </a:r>
            <a:r>
              <a:rPr sz="1800" dirty="0">
                <a:latin typeface="Tahoma"/>
                <a:cs typeface="Tahoma"/>
              </a:rPr>
              <a:t>e</a:t>
            </a:r>
            <a:r>
              <a:rPr sz="1800" spc="-5" dirty="0">
                <a:latin typeface="Tahoma"/>
                <a:cs typeface="Tahoma"/>
              </a:rPr>
              <a:t>a</a:t>
            </a:r>
            <a:r>
              <a:rPr sz="1800" spc="-10" dirty="0">
                <a:latin typeface="Tahoma"/>
                <a:cs typeface="Tahoma"/>
              </a:rPr>
              <a:t>ti</a:t>
            </a:r>
            <a:r>
              <a:rPr sz="1800" spc="-15" dirty="0">
                <a:latin typeface="Tahoma"/>
                <a:cs typeface="Tahoma"/>
              </a:rPr>
              <a:t>n</a:t>
            </a:r>
            <a:r>
              <a:rPr sz="1800" spc="-10" dirty="0">
                <a:latin typeface="Tahoma"/>
                <a:cs typeface="Tahoma"/>
              </a:rPr>
              <a:t>g</a:t>
            </a:r>
            <a:r>
              <a:rPr sz="180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and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pr</a:t>
            </a:r>
            <a:r>
              <a:rPr sz="1800" dirty="0">
                <a:latin typeface="Tahoma"/>
                <a:cs typeface="Tahoma"/>
              </a:rPr>
              <a:t>eser</a:t>
            </a:r>
            <a:r>
              <a:rPr sz="1800" spc="-10" dirty="0">
                <a:latin typeface="Tahoma"/>
                <a:cs typeface="Tahoma"/>
              </a:rPr>
              <a:t>ving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la</a:t>
            </a:r>
            <a:r>
              <a:rPr sz="1800" spc="-15" dirty="0">
                <a:latin typeface="Tahoma"/>
                <a:cs typeface="Tahoma"/>
              </a:rPr>
              <a:t>s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ing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45" dirty="0">
                <a:latin typeface="Tahoma"/>
                <a:cs typeface="Tahoma"/>
              </a:rPr>
              <a:t>v</a:t>
            </a:r>
            <a:r>
              <a:rPr sz="1800" spc="-10" dirty="0">
                <a:latin typeface="Tahoma"/>
                <a:cs typeface="Tahoma"/>
              </a:rPr>
              <a:t>alu</a:t>
            </a:r>
            <a:r>
              <a:rPr sz="1800" dirty="0">
                <a:latin typeface="Tahoma"/>
                <a:cs typeface="Tahoma"/>
              </a:rPr>
              <a:t>e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7</a:t>
            </a:fld>
            <a:endParaRPr spc="-1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0235" y="1988409"/>
            <a:ext cx="6399297" cy="4221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20942" y="1987147"/>
            <a:ext cx="3248660" cy="4222115"/>
          </a:xfrm>
          <a:custGeom>
            <a:avLst/>
            <a:gdLst/>
            <a:ahLst/>
            <a:cxnLst/>
            <a:rect l="l" t="t" r="r" b="b"/>
            <a:pathLst>
              <a:path w="3248659" h="4222115">
                <a:moveTo>
                  <a:pt x="0" y="0"/>
                </a:moveTo>
                <a:lnTo>
                  <a:pt x="3248592" y="0"/>
                </a:lnTo>
                <a:lnTo>
                  <a:pt x="3248592" y="4221668"/>
                </a:lnTo>
                <a:lnTo>
                  <a:pt x="0" y="422166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617367" y="2190631"/>
            <a:ext cx="2461895" cy="393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0" marR="189230" indent="498475">
              <a:lnSpc>
                <a:spcPct val="150000"/>
              </a:lnSpc>
            </a:pPr>
            <a:r>
              <a:rPr sz="2000" spc="-10" dirty="0">
                <a:latin typeface="Tahoma"/>
                <a:cs typeface="Tahoma"/>
              </a:rPr>
              <a:t>f</a:t>
            </a:r>
            <a:r>
              <a:rPr sz="2000" spc="-15" dirty="0">
                <a:latin typeface="Tahoma"/>
                <a:cs typeface="Tahoma"/>
              </a:rPr>
              <a:t>inan</a:t>
            </a:r>
            <a:r>
              <a:rPr sz="2000" spc="-10" dirty="0">
                <a:latin typeface="Tahoma"/>
                <a:cs typeface="Tahoma"/>
              </a:rPr>
              <a:t>ci</a:t>
            </a:r>
            <a:r>
              <a:rPr sz="2000" spc="-5" dirty="0">
                <a:latin typeface="Tahoma"/>
                <a:cs typeface="Tahoma"/>
              </a:rPr>
              <a:t>ers </a:t>
            </a:r>
            <a:r>
              <a:rPr sz="2000" spc="-10" dirty="0">
                <a:latin typeface="Tahoma"/>
                <a:cs typeface="Tahoma"/>
              </a:rPr>
              <a:t>clie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5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0" dirty="0">
                <a:latin typeface="Tahoma"/>
                <a:cs typeface="Tahoma"/>
              </a:rPr>
              <a:t>,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c</a:t>
            </a:r>
            <a:r>
              <a:rPr sz="2000" spc="-15" dirty="0">
                <a:latin typeface="Tahoma"/>
                <a:cs typeface="Tahoma"/>
              </a:rPr>
              <a:t>on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5" dirty="0">
                <a:latin typeface="Tahoma"/>
                <a:cs typeface="Tahoma"/>
              </a:rPr>
              <a:t>um</a:t>
            </a:r>
            <a:r>
              <a:rPr sz="2000" dirty="0">
                <a:latin typeface="Tahoma"/>
                <a:cs typeface="Tahoma"/>
              </a:rPr>
              <a:t>ers</a:t>
            </a:r>
            <a:endParaRPr sz="2000">
              <a:latin typeface="Tahoma"/>
              <a:cs typeface="Tahoma"/>
            </a:endParaRPr>
          </a:p>
          <a:p>
            <a:pPr marL="28575" marR="20955" algn="ctr">
              <a:lnSpc>
                <a:spcPct val="150000"/>
              </a:lnSpc>
            </a:pPr>
            <a:r>
              <a:rPr sz="2000" spc="-15" dirty="0">
                <a:latin typeface="Tahoma"/>
                <a:cs typeface="Tahoma"/>
              </a:rPr>
              <a:t>g</a:t>
            </a:r>
            <a:r>
              <a:rPr sz="2000" spc="-30" dirty="0">
                <a:latin typeface="Tahoma"/>
                <a:cs typeface="Tahoma"/>
              </a:rPr>
              <a:t>o</a:t>
            </a:r>
            <a:r>
              <a:rPr sz="2000" spc="-20" dirty="0">
                <a:latin typeface="Tahoma"/>
                <a:cs typeface="Tahoma"/>
              </a:rPr>
              <a:t>v</a:t>
            </a:r>
            <a:r>
              <a:rPr sz="2000" dirty="0">
                <a:latin typeface="Tahoma"/>
                <a:cs typeface="Tahoma"/>
              </a:rPr>
              <a:t>er</a:t>
            </a:r>
            <a:r>
              <a:rPr sz="2000" spc="-15" dirty="0">
                <a:latin typeface="Tahoma"/>
                <a:cs typeface="Tahoma"/>
              </a:rPr>
              <a:t>nme</a:t>
            </a:r>
            <a:r>
              <a:rPr sz="2000" dirty="0">
                <a:latin typeface="Tahoma"/>
                <a:cs typeface="Tahoma"/>
              </a:rPr>
              <a:t>nts </a:t>
            </a:r>
            <a:r>
              <a:rPr sz="2000" spc="-5" dirty="0">
                <a:latin typeface="Tahoma"/>
                <a:cs typeface="Tahoma"/>
              </a:rPr>
              <a:t>l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0" dirty="0">
                <a:latin typeface="Tahoma"/>
                <a:cs typeface="Tahoma"/>
              </a:rPr>
              <a:t>gi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0" dirty="0">
                <a:latin typeface="Tahoma"/>
                <a:cs typeface="Tahoma"/>
              </a:rPr>
              <a:t>la</a:t>
            </a:r>
            <a:r>
              <a:rPr sz="2000" dirty="0">
                <a:latin typeface="Tahoma"/>
                <a:cs typeface="Tahoma"/>
              </a:rPr>
              <a:t>tor</a:t>
            </a:r>
            <a:r>
              <a:rPr sz="2000" spc="-5" dirty="0">
                <a:latin typeface="Tahoma"/>
                <a:cs typeface="Tahoma"/>
              </a:rPr>
              <a:t>s</a:t>
            </a:r>
            <a:r>
              <a:rPr sz="2000" spc="-10" dirty="0">
                <a:latin typeface="Tahoma"/>
                <a:cs typeface="Tahoma"/>
              </a:rPr>
              <a:t>,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0" dirty="0">
                <a:latin typeface="Tahoma"/>
                <a:cs typeface="Tahoma"/>
              </a:rPr>
              <a:t>gula</a:t>
            </a:r>
            <a:r>
              <a:rPr sz="2000" dirty="0">
                <a:latin typeface="Tahoma"/>
                <a:cs typeface="Tahoma"/>
              </a:rPr>
              <a:t>tors </a:t>
            </a:r>
            <a:r>
              <a:rPr sz="2000" spc="-15" dirty="0">
                <a:latin typeface="Tahoma"/>
                <a:cs typeface="Tahoma"/>
              </a:rPr>
              <a:t>n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0" dirty="0">
                <a:latin typeface="Tahoma"/>
                <a:cs typeface="Tahoma"/>
              </a:rPr>
              <a:t>ighbou</a:t>
            </a:r>
            <a:r>
              <a:rPr sz="2000" dirty="0">
                <a:latin typeface="Tahoma"/>
                <a:cs typeface="Tahoma"/>
              </a:rPr>
              <a:t>rs</a:t>
            </a:r>
            <a:endParaRPr sz="2000">
              <a:latin typeface="Tahoma"/>
              <a:cs typeface="Tahoma"/>
            </a:endParaRPr>
          </a:p>
          <a:p>
            <a:pPr marL="12065" marR="5080" algn="ctr">
              <a:lnSpc>
                <a:spcPct val="150000"/>
              </a:lnSpc>
            </a:pPr>
            <a:r>
              <a:rPr sz="2000" spc="-10" dirty="0">
                <a:latin typeface="Tahoma"/>
                <a:cs typeface="Tahoma"/>
              </a:rPr>
              <a:t>s</a:t>
            </a:r>
            <a:r>
              <a:rPr sz="2000" spc="-20" dirty="0">
                <a:latin typeface="Tahoma"/>
                <a:cs typeface="Tahoma"/>
              </a:rPr>
              <a:t>upp</a:t>
            </a:r>
            <a:r>
              <a:rPr sz="2000" spc="-5" dirty="0">
                <a:latin typeface="Tahoma"/>
                <a:cs typeface="Tahoma"/>
              </a:rPr>
              <a:t>l</a:t>
            </a:r>
            <a:r>
              <a:rPr sz="2000" spc="-10" dirty="0">
                <a:latin typeface="Tahoma"/>
                <a:cs typeface="Tahoma"/>
              </a:rPr>
              <a:t>i</a:t>
            </a:r>
            <a:r>
              <a:rPr sz="2000" spc="-5" dirty="0">
                <a:latin typeface="Tahoma"/>
                <a:cs typeface="Tahoma"/>
              </a:rPr>
              <a:t>er</a:t>
            </a:r>
            <a:r>
              <a:rPr sz="2000" dirty="0">
                <a:latin typeface="Tahoma"/>
                <a:cs typeface="Tahoma"/>
              </a:rPr>
              <a:t>s</a:t>
            </a:r>
            <a:r>
              <a:rPr sz="2000" spc="-10" dirty="0">
                <a:latin typeface="Tahoma"/>
                <a:cs typeface="Tahoma"/>
              </a:rPr>
              <a:t>,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p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odu</a:t>
            </a:r>
            <a:r>
              <a:rPr sz="2000" dirty="0">
                <a:latin typeface="Tahoma"/>
                <a:cs typeface="Tahoma"/>
              </a:rPr>
              <a:t>cers c</a:t>
            </a:r>
            <a:r>
              <a:rPr sz="2000" spc="-15" dirty="0">
                <a:latin typeface="Tahoma"/>
                <a:cs typeface="Tahoma"/>
              </a:rPr>
              <a:t>o</a:t>
            </a:r>
            <a:r>
              <a:rPr sz="2000" dirty="0">
                <a:latin typeface="Tahoma"/>
                <a:cs typeface="Tahoma"/>
              </a:rPr>
              <a:t>l</a:t>
            </a:r>
            <a:r>
              <a:rPr sz="2000" spc="-10" dirty="0">
                <a:latin typeface="Tahoma"/>
                <a:cs typeface="Tahoma"/>
              </a:rPr>
              <a:t>lab</a:t>
            </a:r>
            <a:r>
              <a:rPr sz="2000" dirty="0">
                <a:latin typeface="Tahoma"/>
                <a:cs typeface="Tahoma"/>
              </a:rPr>
              <a:t>o</a:t>
            </a:r>
            <a:r>
              <a:rPr sz="2000" spc="-35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10" dirty="0">
                <a:latin typeface="Tahoma"/>
                <a:cs typeface="Tahoma"/>
              </a:rPr>
              <a:t>ion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pa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t</a:t>
            </a:r>
            <a:r>
              <a:rPr sz="2000" spc="-20" dirty="0">
                <a:latin typeface="Tahoma"/>
                <a:cs typeface="Tahoma"/>
              </a:rPr>
              <a:t>n</a:t>
            </a:r>
            <a:r>
              <a:rPr sz="2000" spc="-15" dirty="0">
                <a:latin typeface="Tahoma"/>
                <a:cs typeface="Tahoma"/>
              </a:rPr>
              <a:t>e</a:t>
            </a:r>
            <a:r>
              <a:rPr sz="2000" dirty="0">
                <a:latin typeface="Tahoma"/>
                <a:cs typeface="Tahoma"/>
              </a:rPr>
              <a:t>rs e</a:t>
            </a:r>
            <a:r>
              <a:rPr sz="2000" spc="-5" dirty="0">
                <a:latin typeface="Tahoma"/>
                <a:cs typeface="Tahoma"/>
              </a:rPr>
              <a:t>m</a:t>
            </a:r>
            <a:r>
              <a:rPr sz="2000" spc="-15" dirty="0">
                <a:latin typeface="Tahoma"/>
                <a:cs typeface="Tahoma"/>
              </a:rPr>
              <a:t>pl</a:t>
            </a:r>
            <a:r>
              <a:rPr sz="2000" spc="-30" dirty="0">
                <a:latin typeface="Tahoma"/>
                <a:cs typeface="Tahoma"/>
              </a:rPr>
              <a:t>o</a:t>
            </a:r>
            <a:r>
              <a:rPr sz="2000" spc="-20" dirty="0">
                <a:latin typeface="Tahoma"/>
                <a:cs typeface="Tahoma"/>
              </a:rPr>
              <a:t>y</a:t>
            </a:r>
            <a:r>
              <a:rPr sz="2000" spc="-5" dirty="0">
                <a:latin typeface="Tahoma"/>
                <a:cs typeface="Tahoma"/>
              </a:rPr>
              <a:t>ees</a:t>
            </a:r>
            <a:endParaRPr sz="2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sz="2000" spc="-10" dirty="0">
                <a:latin typeface="Tahoma"/>
                <a:cs typeface="Tahoma"/>
              </a:rPr>
              <a:t>in</a:t>
            </a:r>
            <a:r>
              <a:rPr sz="2000" spc="-15" dirty="0">
                <a:latin typeface="Tahoma"/>
                <a:cs typeface="Tahoma"/>
              </a:rPr>
              <a:t>t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dirty="0">
                <a:latin typeface="Tahoma"/>
                <a:cs typeface="Tahoma"/>
              </a:rPr>
              <a:t>est</a:t>
            </a:r>
            <a:r>
              <a:rPr sz="2000" spc="-5" dirty="0">
                <a:latin typeface="Tahoma"/>
                <a:cs typeface="Tahoma"/>
              </a:rPr>
              <a:t> </a:t>
            </a:r>
            <a:r>
              <a:rPr sz="2000" spc="-15" dirty="0">
                <a:latin typeface="Tahoma"/>
                <a:cs typeface="Tahoma"/>
              </a:rPr>
              <a:t>g</a:t>
            </a:r>
            <a:r>
              <a:rPr sz="2000" spc="-10" dirty="0">
                <a:latin typeface="Tahoma"/>
                <a:cs typeface="Tahoma"/>
              </a:rPr>
              <a:t>r</a:t>
            </a:r>
            <a:r>
              <a:rPr sz="2000" spc="-15" dirty="0">
                <a:latin typeface="Tahoma"/>
                <a:cs typeface="Tahoma"/>
              </a:rPr>
              <a:t>oup</a:t>
            </a:r>
            <a:r>
              <a:rPr sz="2000" dirty="0">
                <a:latin typeface="Tahoma"/>
                <a:cs typeface="Tahoma"/>
              </a:rPr>
              <a:t>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8</a:t>
            </a:fld>
            <a:endParaRPr spc="-10" dirty="0"/>
          </a:p>
        </p:txBody>
      </p:sp>
      <p:sp>
        <p:nvSpPr>
          <p:cNvPr id="5" name="object 5"/>
          <p:cNvSpPr txBox="1"/>
          <p:nvPr/>
        </p:nvSpPr>
        <p:spPr>
          <a:xfrm>
            <a:off x="2056763" y="680896"/>
            <a:ext cx="637476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8300"/>
              </a:lnSpc>
            </a:pP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Adjusting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qu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i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insigh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y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ou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le</a:t>
            </a:r>
            <a:r>
              <a:rPr sz="2000" spc="-40" dirty="0">
                <a:solidFill>
                  <a:srgbClr val="7F7F7F"/>
                </a:solidFill>
                <a:latin typeface="Tahoma"/>
                <a:cs typeface="Tahoma"/>
              </a:rPr>
              <a:t>v</a:t>
            </a:r>
            <a:r>
              <a:rPr sz="2000" spc="-20" dirty="0">
                <a:solidFill>
                  <a:srgbClr val="7F7F7F"/>
                </a:solidFill>
                <a:latin typeface="Tahoma"/>
                <a:cs typeface="Tahoma"/>
              </a:rPr>
              <a:t>an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st</a:t>
            </a:r>
            <a:r>
              <a:rPr sz="2000" spc="-15" dirty="0">
                <a:latin typeface="Tahoma"/>
                <a:cs typeface="Tahoma"/>
              </a:rPr>
              <a:t>a</a:t>
            </a:r>
            <a:r>
              <a:rPr sz="2000" spc="-20" dirty="0">
                <a:latin typeface="Tahoma"/>
                <a:cs typeface="Tahoma"/>
              </a:rPr>
              <a:t>k</a:t>
            </a:r>
            <a:r>
              <a:rPr sz="2000" dirty="0">
                <a:latin typeface="Tahoma"/>
                <a:cs typeface="Tahoma"/>
              </a:rPr>
              <a:t>e</a:t>
            </a:r>
            <a:r>
              <a:rPr sz="2000" spc="-10" dirty="0">
                <a:latin typeface="Tahoma"/>
                <a:cs typeface="Tahoma"/>
              </a:rPr>
              <a:t>hold</a:t>
            </a:r>
            <a:r>
              <a:rPr sz="2000" dirty="0">
                <a:latin typeface="Tahoma"/>
                <a:cs typeface="Tahoma"/>
              </a:rPr>
              <a:t>er</a:t>
            </a:r>
            <a:r>
              <a:rPr sz="2000" spc="-5" dirty="0">
                <a:latin typeface="Tahoma"/>
                <a:cs typeface="Tahoma"/>
              </a:rPr>
              <a:t>s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,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ei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in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ests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and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t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h</a:t>
            </a:r>
            <a:r>
              <a:rPr sz="2000" spc="-10" dirty="0">
                <a:solidFill>
                  <a:srgbClr val="7F7F7F"/>
                </a:solidFill>
                <a:latin typeface="Tahoma"/>
                <a:cs typeface="Tahoma"/>
              </a:rPr>
              <a:t>ei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r</a:t>
            </a:r>
            <a:r>
              <a:rPr sz="2000" spc="-5" dirty="0">
                <a:solidFill>
                  <a:srgbClr val="7F7F7F"/>
                </a:solidFill>
                <a:latin typeface="Tahoma"/>
                <a:cs typeface="Tahoma"/>
              </a:rPr>
              <a:t> </a:t>
            </a:r>
            <a:r>
              <a:rPr sz="2000" spc="-15" dirty="0">
                <a:solidFill>
                  <a:srgbClr val="7F7F7F"/>
                </a:solidFill>
                <a:latin typeface="Tahoma"/>
                <a:cs typeface="Tahoma"/>
              </a:rPr>
              <a:t>p</a:t>
            </a:r>
            <a:r>
              <a:rPr sz="2000" dirty="0">
                <a:solidFill>
                  <a:srgbClr val="7F7F7F"/>
                </a:solidFill>
                <a:latin typeface="Tahoma"/>
                <a:cs typeface="Tahoma"/>
              </a:rPr>
              <a:t>ower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44600" marR="5080">
              <a:lnSpc>
                <a:spcPct val="109600"/>
              </a:lnSpc>
            </a:pPr>
            <a:r>
              <a:rPr sz="1900" spc="-15" dirty="0"/>
              <a:t>The</a:t>
            </a:r>
            <a:r>
              <a:rPr sz="1900" spc="-5" dirty="0"/>
              <a:t> </a:t>
            </a:r>
            <a:r>
              <a:rPr sz="1900" spc="-20" dirty="0"/>
              <a:t>k</a:t>
            </a:r>
            <a:r>
              <a:rPr sz="1900" spc="-5" dirty="0"/>
              <a:t>e</a:t>
            </a:r>
            <a:r>
              <a:rPr sz="1900" dirty="0"/>
              <a:t>y</a:t>
            </a:r>
            <a:r>
              <a:rPr sz="1900" spc="-5" dirty="0"/>
              <a:t> </a:t>
            </a:r>
            <a:r>
              <a:rPr sz="1900" spc="-15" dirty="0"/>
              <a:t>qu</a:t>
            </a:r>
            <a:r>
              <a:rPr sz="1900" dirty="0"/>
              <a:t>est</a:t>
            </a:r>
            <a:r>
              <a:rPr sz="1900" spc="-10" dirty="0"/>
              <a:t>ion</a:t>
            </a:r>
            <a:r>
              <a:rPr sz="1900" spc="-5" dirty="0"/>
              <a:t> </a:t>
            </a:r>
            <a:r>
              <a:rPr sz="1900" spc="-10" dirty="0"/>
              <a:t>r</a:t>
            </a:r>
            <a:r>
              <a:rPr sz="1900" dirty="0"/>
              <a:t>e</a:t>
            </a:r>
            <a:r>
              <a:rPr sz="1900" spc="-20" dirty="0"/>
              <a:t>ma</a:t>
            </a:r>
            <a:r>
              <a:rPr sz="1900" spc="-5" dirty="0"/>
              <a:t>i</a:t>
            </a:r>
            <a:r>
              <a:rPr sz="1900" spc="-20" dirty="0"/>
              <a:t>n</a:t>
            </a:r>
            <a:r>
              <a:rPr sz="1900" dirty="0"/>
              <a:t>s </a:t>
            </a:r>
            <a:r>
              <a:rPr sz="1900" spc="-15" dirty="0"/>
              <a:t>w</a:t>
            </a:r>
            <a:r>
              <a:rPr sz="1900" spc="-20" dirty="0"/>
              <a:t>h</a:t>
            </a:r>
            <a:r>
              <a:rPr sz="1900" spc="-5" dirty="0"/>
              <a:t>ethe</a:t>
            </a:r>
            <a:r>
              <a:rPr sz="1900" dirty="0"/>
              <a:t>r </a:t>
            </a:r>
            <a:r>
              <a:rPr sz="1900" spc="-15" dirty="0"/>
              <a:t>you</a:t>
            </a:r>
            <a:r>
              <a:rPr sz="1900" dirty="0"/>
              <a:t>r</a:t>
            </a:r>
            <a:r>
              <a:rPr sz="1900" spc="-5" dirty="0"/>
              <a:t> </a:t>
            </a:r>
            <a:r>
              <a:rPr sz="1900" spc="-15" dirty="0"/>
              <a:t>main</a:t>
            </a:r>
            <a:r>
              <a:rPr sz="1900" spc="-5" dirty="0"/>
              <a:t> </a:t>
            </a:r>
            <a:r>
              <a:rPr sz="1900" dirty="0"/>
              <a:t>st</a:t>
            </a:r>
            <a:r>
              <a:rPr sz="1900" spc="-10" dirty="0"/>
              <a:t>a</a:t>
            </a:r>
            <a:r>
              <a:rPr sz="1900" spc="-20" dirty="0"/>
              <a:t>k</a:t>
            </a:r>
            <a:r>
              <a:rPr sz="1900" dirty="0"/>
              <a:t>e</a:t>
            </a:r>
            <a:r>
              <a:rPr sz="1900" spc="-10" dirty="0"/>
              <a:t>hold</a:t>
            </a:r>
            <a:r>
              <a:rPr sz="1900" dirty="0"/>
              <a:t>ers </a:t>
            </a:r>
            <a:r>
              <a:rPr sz="1900" spc="-10" dirty="0"/>
              <a:t>r</a:t>
            </a:r>
            <a:r>
              <a:rPr sz="1900" dirty="0"/>
              <a:t>e</a:t>
            </a:r>
            <a:r>
              <a:rPr sz="1900" spc="-20" dirty="0"/>
              <a:t>ma</a:t>
            </a:r>
            <a:r>
              <a:rPr sz="1900" spc="-10" dirty="0"/>
              <a:t>in</a:t>
            </a:r>
            <a:r>
              <a:rPr sz="1900" dirty="0"/>
              <a:t> </a:t>
            </a:r>
            <a:r>
              <a:rPr sz="1900" spc="-10" dirty="0">
                <a:solidFill>
                  <a:srgbClr val="000000"/>
                </a:solidFill>
              </a:rPr>
              <a:t>e</a:t>
            </a:r>
            <a:r>
              <a:rPr sz="1900" spc="-20" dirty="0">
                <a:solidFill>
                  <a:srgbClr val="000000"/>
                </a:solidFill>
              </a:rPr>
              <a:t>n</a:t>
            </a:r>
            <a:r>
              <a:rPr sz="1900" spc="-5" dirty="0">
                <a:solidFill>
                  <a:srgbClr val="000000"/>
                </a:solidFill>
              </a:rPr>
              <a:t>th</a:t>
            </a:r>
            <a:r>
              <a:rPr sz="1900" spc="-20" dirty="0">
                <a:solidFill>
                  <a:srgbClr val="000000"/>
                </a:solidFill>
              </a:rPr>
              <a:t>u</a:t>
            </a:r>
            <a:r>
              <a:rPr sz="1900" spc="-10" dirty="0">
                <a:solidFill>
                  <a:srgbClr val="000000"/>
                </a:solidFill>
              </a:rPr>
              <a:t>s</a:t>
            </a:r>
            <a:r>
              <a:rPr sz="1900" spc="-15" dirty="0">
                <a:solidFill>
                  <a:srgbClr val="000000"/>
                </a:solidFill>
              </a:rPr>
              <a:t>ia</a:t>
            </a:r>
            <a:r>
              <a:rPr sz="1900" dirty="0">
                <a:solidFill>
                  <a:srgbClr val="000000"/>
                </a:solidFill>
              </a:rPr>
              <a:t>st</a:t>
            </a:r>
            <a:r>
              <a:rPr sz="1900" spc="-5" dirty="0">
                <a:solidFill>
                  <a:srgbClr val="000000"/>
                </a:solidFill>
              </a:rPr>
              <a:t>i</a:t>
            </a:r>
            <a:r>
              <a:rPr sz="1900" dirty="0">
                <a:solidFill>
                  <a:srgbClr val="000000"/>
                </a:solidFill>
              </a:rPr>
              <a:t>c </a:t>
            </a:r>
            <a:r>
              <a:rPr sz="1900" spc="-15" dirty="0"/>
              <a:t>abou</a:t>
            </a:r>
            <a:r>
              <a:rPr sz="1900" dirty="0"/>
              <a:t>t</a:t>
            </a:r>
            <a:r>
              <a:rPr sz="1900" spc="-5" dirty="0"/>
              <a:t> </a:t>
            </a:r>
            <a:r>
              <a:rPr sz="1900" dirty="0"/>
              <a:t>t</a:t>
            </a:r>
            <a:r>
              <a:rPr sz="1900" spc="-15" dirty="0"/>
              <a:t>h</a:t>
            </a:r>
            <a:r>
              <a:rPr sz="1900" dirty="0"/>
              <a:t>e</a:t>
            </a:r>
            <a:r>
              <a:rPr sz="1900" spc="-5" dirty="0"/>
              <a:t> </a:t>
            </a:r>
            <a:r>
              <a:rPr sz="1900" spc="-20" dirty="0"/>
              <a:t>w</a:t>
            </a:r>
            <a:r>
              <a:rPr sz="1900" spc="-25" dirty="0"/>
              <a:t>a</a:t>
            </a:r>
            <a:r>
              <a:rPr sz="1900" dirty="0"/>
              <a:t>y</a:t>
            </a:r>
            <a:r>
              <a:rPr sz="1900" spc="-5" dirty="0"/>
              <a:t> </a:t>
            </a:r>
            <a:r>
              <a:rPr sz="1900" spc="-15" dirty="0"/>
              <a:t>you</a:t>
            </a:r>
            <a:r>
              <a:rPr sz="1900" spc="-5" dirty="0"/>
              <a:t> </a:t>
            </a:r>
            <a:r>
              <a:rPr sz="1900" spc="-15" dirty="0"/>
              <a:t>op</a:t>
            </a:r>
            <a:r>
              <a:rPr sz="1900" dirty="0"/>
              <a:t>e</a:t>
            </a:r>
            <a:r>
              <a:rPr sz="1900" spc="-35" dirty="0"/>
              <a:t>r</a:t>
            </a:r>
            <a:r>
              <a:rPr sz="1900" spc="-10" dirty="0"/>
              <a:t>a</a:t>
            </a:r>
            <a:r>
              <a:rPr sz="1900" dirty="0"/>
              <a:t>te</a:t>
            </a:r>
            <a:endParaRPr sz="1900"/>
          </a:p>
        </p:txBody>
      </p:sp>
      <p:sp>
        <p:nvSpPr>
          <p:cNvPr id="3" name="object 3"/>
          <p:cNvSpPr/>
          <p:nvPr/>
        </p:nvSpPr>
        <p:spPr>
          <a:xfrm>
            <a:off x="1978025" y="1940334"/>
            <a:ext cx="6328058" cy="41621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5847" y="5508135"/>
            <a:ext cx="5530215" cy="369570"/>
          </a:xfrm>
          <a:custGeom>
            <a:avLst/>
            <a:gdLst/>
            <a:ahLst/>
            <a:cxnLst/>
            <a:rect l="l" t="t" r="r" b="b"/>
            <a:pathLst>
              <a:path w="5530215" h="369570">
                <a:moveTo>
                  <a:pt x="0" y="0"/>
                </a:moveTo>
                <a:lnTo>
                  <a:pt x="5530215" y="0"/>
                </a:lnTo>
                <a:lnTo>
                  <a:pt x="5530215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43007" y="5529517"/>
            <a:ext cx="6337935" cy="4171950"/>
          </a:xfrm>
          <a:prstGeom prst="rect">
            <a:avLst/>
          </a:prstGeom>
          <a:ln w="9524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564515">
              <a:lnSpc>
                <a:spcPct val="100000"/>
              </a:lnSpc>
            </a:pPr>
            <a:r>
              <a:rPr sz="1800" dirty="0">
                <a:latin typeface="Tahoma"/>
                <a:cs typeface="Tahoma"/>
              </a:rPr>
              <a:t>e</a:t>
            </a:r>
            <a:r>
              <a:rPr sz="1800" spc="-20" dirty="0">
                <a:latin typeface="Tahoma"/>
                <a:cs typeface="Tahoma"/>
              </a:rPr>
              <a:t>x</a:t>
            </a:r>
            <a:r>
              <a:rPr sz="1800" dirty="0">
                <a:latin typeface="Tahoma"/>
                <a:cs typeface="Tahoma"/>
              </a:rPr>
              <a:t>cee</a:t>
            </a:r>
            <a:r>
              <a:rPr sz="1800" spc="-5" dirty="0">
                <a:latin typeface="Tahoma"/>
                <a:cs typeface="Tahoma"/>
              </a:rPr>
              <a:t>d</a:t>
            </a:r>
            <a:r>
              <a:rPr sz="1800" spc="-15" dirty="0">
                <a:latin typeface="Tahoma"/>
                <a:cs typeface="Tahoma"/>
              </a:rPr>
              <a:t>in</a:t>
            </a:r>
            <a:r>
              <a:rPr sz="1800" spc="-10" dirty="0">
                <a:latin typeface="Tahoma"/>
                <a:cs typeface="Tahoma"/>
              </a:rPr>
              <a:t>g</a:t>
            </a:r>
            <a:r>
              <a:rPr sz="1800" dirty="0">
                <a:latin typeface="Tahoma"/>
                <a:cs typeface="Tahoma"/>
              </a:rPr>
              <a:t> ex</a:t>
            </a:r>
            <a:r>
              <a:rPr sz="1800" spc="-10" dirty="0">
                <a:latin typeface="Tahoma"/>
                <a:cs typeface="Tahoma"/>
              </a:rPr>
              <a:t>p</a:t>
            </a:r>
            <a:r>
              <a:rPr sz="1800" dirty="0">
                <a:latin typeface="Tahoma"/>
                <a:cs typeface="Tahoma"/>
              </a:rPr>
              <a:t>ect</a:t>
            </a:r>
            <a:r>
              <a:rPr sz="1800" spc="-10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ion</a:t>
            </a:r>
            <a:r>
              <a:rPr sz="1800" dirty="0">
                <a:latin typeface="Tahoma"/>
                <a:cs typeface="Tahoma"/>
              </a:rPr>
              <a:t>s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hrough</a:t>
            </a:r>
            <a:r>
              <a:rPr sz="1800" spc="-5" dirty="0">
                <a:latin typeface="Tahoma"/>
                <a:cs typeface="Tahoma"/>
              </a:rPr>
              <a:t> ti</a:t>
            </a:r>
            <a:r>
              <a:rPr sz="1800" spc="-25" dirty="0">
                <a:latin typeface="Tahoma"/>
                <a:cs typeface="Tahoma"/>
              </a:rPr>
              <a:t>m</a:t>
            </a:r>
            <a:r>
              <a:rPr sz="1800" spc="-10" dirty="0">
                <a:latin typeface="Tahoma"/>
                <a:cs typeface="Tahoma"/>
              </a:rPr>
              <a:t>el</a:t>
            </a:r>
            <a:r>
              <a:rPr sz="1800" dirty="0">
                <a:latin typeface="Tahoma"/>
                <a:cs typeface="Tahoma"/>
              </a:rPr>
              <a:t>y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modi</a:t>
            </a:r>
            <a:r>
              <a:rPr sz="1800" dirty="0">
                <a:latin typeface="Tahoma"/>
                <a:cs typeface="Tahoma"/>
              </a:rPr>
              <a:t>f</a:t>
            </a:r>
            <a:r>
              <a:rPr sz="1800" spc="-5" dirty="0">
                <a:latin typeface="Tahoma"/>
                <a:cs typeface="Tahoma"/>
              </a:rPr>
              <a:t>i</a:t>
            </a:r>
            <a:r>
              <a:rPr sz="1800" dirty="0">
                <a:latin typeface="Tahoma"/>
                <a:cs typeface="Tahoma"/>
              </a:rPr>
              <a:t>c</a:t>
            </a:r>
            <a:r>
              <a:rPr sz="1800" spc="-10" dirty="0">
                <a:latin typeface="Tahoma"/>
                <a:cs typeface="Tahoma"/>
              </a:rPr>
              <a:t>a</a:t>
            </a:r>
            <a:r>
              <a:rPr sz="1800" dirty="0">
                <a:latin typeface="Tahoma"/>
                <a:cs typeface="Tahoma"/>
              </a:rPr>
              <a:t>t</a:t>
            </a:r>
            <a:r>
              <a:rPr sz="1800" spc="-10" dirty="0">
                <a:latin typeface="Tahoma"/>
                <a:cs typeface="Tahoma"/>
              </a:rPr>
              <a:t>ion</a:t>
            </a:r>
            <a:r>
              <a:rPr sz="1800" dirty="0">
                <a:latin typeface="Tahoma"/>
                <a:cs typeface="Tahoma"/>
              </a:rPr>
              <a:t>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MdP</a:t>
            </a:r>
            <a:r>
              <a:rPr spc="-5" dirty="0"/>
              <a:t> </a:t>
            </a:r>
            <a:r>
              <a:rPr dirty="0"/>
              <a:t>|</a:t>
            </a:r>
            <a:r>
              <a:rPr spc="-5" dirty="0"/>
              <a:t> </a:t>
            </a:r>
            <a:r>
              <a:rPr spc="-10" dirty="0"/>
              <a:t>Manag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0" dirty="0"/>
              <a:t>n</a:t>
            </a:r>
            <a:r>
              <a:rPr dirty="0"/>
              <a:t>t</a:t>
            </a:r>
            <a:r>
              <a:rPr spc="-5" dirty="0"/>
              <a:t>, </a:t>
            </a:r>
            <a:r>
              <a:rPr spc="-10" dirty="0"/>
              <a:t>Con</a:t>
            </a:r>
            <a:r>
              <a:rPr dirty="0"/>
              <a:t>s</a:t>
            </a:r>
            <a:r>
              <a:rPr spc="-5" dirty="0"/>
              <a:t>ul</a:t>
            </a:r>
            <a:r>
              <a:rPr dirty="0"/>
              <a:t>t</a:t>
            </a:r>
            <a:r>
              <a:rPr spc="-10" dirty="0"/>
              <a:t>ing</a:t>
            </a:r>
            <a:r>
              <a:rPr spc="-5" dirty="0"/>
              <a:t> </a:t>
            </a:r>
            <a:r>
              <a:rPr spc="-10" dirty="0"/>
              <a:t>&amp;</a:t>
            </a:r>
            <a:r>
              <a:rPr spc="-5" dirty="0"/>
              <a:t> </a:t>
            </a:r>
            <a:r>
              <a:rPr spc="-125" dirty="0"/>
              <a:t>T</a:t>
            </a:r>
            <a:r>
              <a:rPr spc="-25" dirty="0"/>
              <a:t>r</a:t>
            </a:r>
            <a:r>
              <a:rPr spc="-10" dirty="0"/>
              <a:t>aining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120">
              <a:lnSpc>
                <a:spcPct val="100000"/>
              </a:lnSpc>
            </a:pPr>
            <a:fld id="{81D60167-4931-47E6-BA6A-407CBD079E47}" type="slidenum">
              <a:rPr spc="-10" dirty="0"/>
              <a:t>9</a:t>
            </a:fld>
            <a:endParaRPr spc="-1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</TotalTime>
  <Words>1394</Words>
  <Application>Microsoft Office PowerPoint</Application>
  <PresentationFormat>On-screen Show (4:3)</PresentationFormat>
  <Paragraphs>302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4" baseType="lpstr">
      <vt:lpstr>Arial Unicode MS</vt:lpstr>
      <vt:lpstr>Arial</vt:lpstr>
      <vt:lpstr>Arial Narrow</vt:lpstr>
      <vt:lpstr>Avenir LT Std 35 Light</vt:lpstr>
      <vt:lpstr>Bookman Old Style</vt:lpstr>
      <vt:lpstr>Calibri</vt:lpstr>
      <vt:lpstr>Courier New</vt:lpstr>
      <vt:lpstr>Curlz MT</vt:lpstr>
      <vt:lpstr>Edwardian Script ITC</vt:lpstr>
      <vt:lpstr>Gill Sans MT</vt:lpstr>
      <vt:lpstr>Lucida Calligraphy</vt:lpstr>
      <vt:lpstr>Lucida Sans</vt:lpstr>
      <vt:lpstr>Mistral</vt:lpstr>
      <vt:lpstr>Palatino Linotype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How do you get this organized as a team?</vt:lpstr>
      <vt:lpstr>PowerPoint Presentation</vt:lpstr>
      <vt:lpstr>It asks for dedicating time to work on modifying your internal organization</vt:lpstr>
      <vt:lpstr>PowerPoint Presentation</vt:lpstr>
      <vt:lpstr>The key question remains whether your main stakeholders remain enthusiastic about the way you operate</vt:lpstr>
      <vt:lpstr>Value management enables your team to generate and protect lasting value for your stakeholders</vt:lpstr>
      <vt:lpstr>PowerPoint Presentation</vt:lpstr>
      <vt:lpstr>PowerPoint Presentation</vt:lpstr>
      <vt:lpstr>PowerPoint Presentation</vt:lpstr>
      <vt:lpstr>Value management offers you the common platform for aligning all those specialists</vt:lpstr>
      <vt:lpstr>Without effective alignment your well-meant internal rules suffocate your colleagues</vt:lpstr>
      <vt:lpstr>PowerPoint Presentation</vt:lpstr>
      <vt:lpstr>PowerPoint Presentation</vt:lpstr>
      <vt:lpstr>Do your staff functions unburden your client serving colleagues?</vt:lpstr>
      <vt:lpstr>PowerPoint Presentation</vt:lpstr>
      <vt:lpstr>It starts with what your vision, mission, strategy en objectives are all about</vt:lpstr>
      <vt:lpstr>PowerPoint Presentation</vt:lpstr>
      <vt:lpstr>You and your colleagues make decisions based on core values; essential to include them in your discussions</vt:lpstr>
      <vt:lpstr>PowerPoint Presentation</vt:lpstr>
      <vt:lpstr>Overview provides you with insights; hence a visual representation of your daily activities comes in very handy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Opportunities and risks always go hand in hand, e.g. a welcome new customer, who doesn’t pay</vt:lpstr>
      <vt:lpstr>PowerPoint Presentation</vt:lpstr>
      <vt:lpstr>PowerPoint Presentation</vt:lpstr>
      <vt:lpstr>Every decision is a matter of balance, e.g. stock levels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Value management helps with determining the right frameworks and degrees of freedom</vt:lpstr>
      <vt:lpstr>PowerPoint Presentation</vt:lpstr>
      <vt:lpstr>PowerPoint Presentation</vt:lpstr>
      <vt:lpstr>PowerPoint Presentation</vt:lpstr>
      <vt:lpstr>PowerPoint Presentation</vt:lpstr>
      <vt:lpstr>In summary: value creation and preservation is about how your team organizes itself and works together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Rezon Jovian</cp:lastModifiedBy>
  <cp:revision>3</cp:revision>
  <dcterms:created xsi:type="dcterms:W3CDTF">2015-12-17T18:25:17Z</dcterms:created>
  <dcterms:modified xsi:type="dcterms:W3CDTF">2015-12-17T15:19:53Z</dcterms:modified>
</cp:coreProperties>
</file>